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7" r:id="rId1"/>
  </p:sldMasterIdLst>
  <p:notesMasterIdLst>
    <p:notesMasterId r:id="rId29"/>
  </p:notesMasterIdLst>
  <p:sldIdLst>
    <p:sldId id="256" r:id="rId2"/>
    <p:sldId id="258" r:id="rId3"/>
    <p:sldId id="260" r:id="rId4"/>
    <p:sldId id="297" r:id="rId5"/>
    <p:sldId id="298" r:id="rId6"/>
    <p:sldId id="259" r:id="rId7"/>
    <p:sldId id="263" r:id="rId8"/>
    <p:sldId id="261" r:id="rId9"/>
    <p:sldId id="299" r:id="rId10"/>
    <p:sldId id="307" r:id="rId11"/>
    <p:sldId id="318" r:id="rId12"/>
    <p:sldId id="310" r:id="rId13"/>
    <p:sldId id="304" r:id="rId14"/>
    <p:sldId id="317" r:id="rId15"/>
    <p:sldId id="300" r:id="rId16"/>
    <p:sldId id="301" r:id="rId17"/>
    <p:sldId id="302" r:id="rId18"/>
    <p:sldId id="303" r:id="rId19"/>
    <p:sldId id="309" r:id="rId20"/>
    <p:sldId id="306" r:id="rId21"/>
    <p:sldId id="308" r:id="rId22"/>
    <p:sldId id="313" r:id="rId23"/>
    <p:sldId id="314" r:id="rId24"/>
    <p:sldId id="315" r:id="rId25"/>
    <p:sldId id="316" r:id="rId26"/>
    <p:sldId id="319" r:id="rId27"/>
    <p:sldId id="311" r:id="rId28"/>
  </p:sldIdLst>
  <p:sldSz cx="9144000" cy="5143500" type="screen16x9"/>
  <p:notesSz cx="6858000" cy="9144000"/>
  <p:embeddedFontLst>
    <p:embeddedFont>
      <p:font typeface="Anek Telugu" panose="020B0604020202020204" charset="0"/>
      <p:regular r:id="rId30"/>
      <p:bold r:id="rId31"/>
    </p:embeddedFont>
    <p:embeddedFont>
      <p:font typeface="Cambria Math" panose="02040503050406030204" pitchFamily="18" charset="0"/>
      <p:regular r:id="rId32"/>
    </p:embeddedFont>
    <p:embeddedFont>
      <p:font typeface="Nunito Light" pitchFamily="2" charset="0"/>
      <p:regular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Raleway" pitchFamily="2" charset="0"/>
      <p:regular r:id="rId38"/>
    </p:embeddedFont>
    <p:embeddedFont>
      <p:font typeface="Turret Road" panose="020B0604020202020204" charset="0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6A6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C83E1A-A898-2548-7C30-7684A56F039F}" v="2194" dt="2025-02-02T16:37:10.344"/>
    <p1510:client id="{4F2D55C8-888A-472E-9E5B-A4FD13020BE1}" v="3147" dt="2025-02-02T23:55:50.941"/>
    <p1510:client id="{90E8CF5A-C0B2-D676-E7DD-36564248B12A}" v="90" dt="2025-02-02T17:14:49.144"/>
    <p1510:client id="{B396F582-492E-432B-B012-8EF572C6A524}" v="679" dt="2025-02-02T23:56:33.121"/>
    <p1510:client id="{BAE481B7-2846-810A-83D6-EFBF27B7DF4D}" v="460" dt="2025-02-02T17:17:26.408"/>
    <p1510:client id="{C7E1F272-22F8-5E1E-1AD4-1BF122251CFA}" v="1" dt="2025-02-02T11:29:16.454"/>
    <p1510:client id="{FC66B136-17E2-4C24-BA95-B1C5FD2DBC57}" v="1261" dt="2025-02-02T23:51:37.972"/>
  </p1510:revLst>
</p1510:revInfo>
</file>

<file path=ppt/tableStyles.xml><?xml version="1.0" encoding="utf-8"?>
<a:tblStyleLst xmlns:a="http://schemas.openxmlformats.org/drawingml/2006/main" def="{79B9B719-80E5-4B99-BB31-AFD1502FE8BF}">
  <a:tblStyle styleId="{79B9B719-80E5-4B99-BB31-AFD1502FE8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BB01335-B6F6-4686-84D1-432E7E7C337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02T23:30:22.900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55 20 24575,'-1'3'0,"0"0"0,0 1 0,0-1 0,0 0 0,0 0 0,0 0 0,-1 0 0,1-1 0,-1 1 0,0 0 0,-4 4 0,-8 15 0,16-23 0,0-1 0,0 1 0,0-1 0,0 1 0,-1-1 0,1 0 0,0 0 0,-1 0 0,0 0 0,1 0 0,-1 0 0,1-3 0,5-9 0,-7 30 0,0-2 0,8-39 0,-3 8 0,-4 31 0,0 8 0,18-68 0,-19 46 0,0 0 0,0 0 0,0 0 0,0 0 0,0 0 0,0 0 0,0 1 0,0-1 0,0 0 0,1 0 0,-1 0 0,0 0 0,0 0 0,0 0 0,0 0 0,0 0 0,0 0 0,0 0 0,0 0 0,0 1 0,0-1 0,0 0 0,0 0 0,1 0 0,-1 0 0,0 0 0,0 0 0,0 0 0,0 0 0,0 0 0,0 0 0,0 0 0,0 0 0,1 0 0,-1 0 0,0 0 0,0 0 0,0 0 0,0 0 0,0 0 0,0 0 0,0 0 0,0 0 0,1 0 0,-1 0 0,0 0 0,0 0 0,0-1 0,2 23 0,-5 28 0,5-60 0,-2 12 0,-3 21 0,4-13 0,-2 25 0,1-33 0,0-1 0,0 1 0,0 0 0,-1-1 0,1 1 0,-1-1 0,1 0 0,-1 1 0,1-1 0,-1 1 0,0-1 0,1 0 0,-1 1 0,0-1 0,0 0 0,0 0 0,-2 2 0,-6-45 0,9 34 0,0 1 0,-1-1 0,0 1 0,0-1 0,-1 1 0,0-1 0,0 1 0,-1 0 0,0 0 0,-5-9 0,7 16 0,1 0 0,0 0 0,-1 0 0,1 0 0,-1 0 0,1 0 0,-1 0 0,1 0 0,0 0 0,-1 1 0,1-1 0,-1 0 0,1 0 0,0 0 0,-1 0 0,1 1 0,0-1 0,-1 0 0,1 1 0,0-1 0,-1 0 0,1 0 0,0 1 0,0-1 0,-1 1 0,1-1 0,0 0 0,0 1 0,0-1 0,-1 0 0,1 1 0,0-1 0,0 1 0,0-1 0,0 0 0,0 1 0,0-1 0,0 1 0,-9 24 0,8-21 0,-1 2 0,-7 13 0,5-40 0,1 30 0,1 21 0,1-27 0,1 0 0,0 0 0,0 0 0,0 0 0,1 0 0,-1 0 0,1 0 0,-1 0 0,1 0 0,0 0 0,0 0 0,0 0 0,1 0 0,-1-1 0,1 1 0,-1-1 0,1 1 0,0-1 0,0 1 0,0-1 0,3 2 0,-4-3 0,1 0 0,-1 0 0,1 0 0,0 0 0,-1-1 0,1 1 0,0-1 0,-1 1 0,1-1 0,0 1 0,0-1 0,-1 0 0,1 0 0,0 0 0,0 0 0,-1 0 0,1 0 0,0 0 0,2-2 0,0 0 0,-1 0 0,0 0 0,1 0 0,-1-1 0,-1 0 0,1 1 0,0-1 0,2-4 0,19-31 0,-22 43 0,-1-3 0,-1-12 0,1-24 0,0 22 0,0 1 0,-1-1 0,-3-19 0,-6 77 0,6-17 0,11-47 0,1 1 0,-6 31 0,-6 31 0,2-35 0,0-17 0,2-18 0,6-41 0,-7 124 0,0-36 0,0-38 0,-2-17 0,1 21 0,0 1 0,1-1 0,1 1 0,2-16 0,2 73 0,-3 8 0,0-32 0,-1-20 0,-1-8 0,5-86 0,-3 164 0,1-42 0,-2-26 0,-1-10 0,0-47 0,0 34 0,0 30 0,-8 126 0,5-108 0,-2-89 0,5 39 0,5-40 0,-5 68 0,0 0 0,0-1 0,1 1 0,0-1 0,2 11 0,3 21 0,-1 56 0,-5-172-1365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401AA482-2CCE-692C-3F19-325C0D862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32:notes">
            <a:extLst>
              <a:ext uri="{FF2B5EF4-FFF2-40B4-BE49-F238E27FC236}">
                <a16:creationId xmlns:a16="http://schemas.microsoft.com/office/drawing/2014/main" id="{CBD71F1C-FB48-B028-BEC8-2212C5E213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32:notes">
            <a:extLst>
              <a:ext uri="{FF2B5EF4-FFF2-40B4-BE49-F238E27FC236}">
                <a16:creationId xmlns:a16="http://schemas.microsoft.com/office/drawing/2014/main" id="{A376A6A2-D6CC-0A27-7C07-88EB70C88D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3526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03A08C61-8BFD-D425-BD7D-89C8DA21C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32:notes">
            <a:extLst>
              <a:ext uri="{FF2B5EF4-FFF2-40B4-BE49-F238E27FC236}">
                <a16:creationId xmlns:a16="http://schemas.microsoft.com/office/drawing/2014/main" id="{112A650F-2928-30A9-C30B-D3E4306114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32:notes">
            <a:extLst>
              <a:ext uri="{FF2B5EF4-FFF2-40B4-BE49-F238E27FC236}">
                <a16:creationId xmlns:a16="http://schemas.microsoft.com/office/drawing/2014/main" id="{608BCA78-40EA-7298-E1FC-309BDFC66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9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0053CE26-A88A-E53C-E283-E5A5D06AB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d99d1a72_0_2:notes">
            <a:extLst>
              <a:ext uri="{FF2B5EF4-FFF2-40B4-BE49-F238E27FC236}">
                <a16:creationId xmlns:a16="http://schemas.microsoft.com/office/drawing/2014/main" id="{E3D6FA5B-F5A0-9483-6E55-CF20E66BA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d99d1a72_0_2:notes">
            <a:extLst>
              <a:ext uri="{FF2B5EF4-FFF2-40B4-BE49-F238E27FC236}">
                <a16:creationId xmlns:a16="http://schemas.microsoft.com/office/drawing/2014/main" id="{272D5114-1F42-9102-9171-28DE1A597F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3189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4B5D30E0-2398-8A1A-F1FB-246964DF4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d99d1a72_0_2:notes">
            <a:extLst>
              <a:ext uri="{FF2B5EF4-FFF2-40B4-BE49-F238E27FC236}">
                <a16:creationId xmlns:a16="http://schemas.microsoft.com/office/drawing/2014/main" id="{C3FCFB00-2677-C2C4-7058-93280B0C9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d99d1a72_0_2:notes">
            <a:extLst>
              <a:ext uri="{FF2B5EF4-FFF2-40B4-BE49-F238E27FC236}">
                <a16:creationId xmlns:a16="http://schemas.microsoft.com/office/drawing/2014/main" id="{1DBF7898-4709-DEAF-3E62-514D42FFCE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924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48FD85C3-100C-4FB2-09C8-A63FBD79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d99d1a72_0_2:notes">
            <a:extLst>
              <a:ext uri="{FF2B5EF4-FFF2-40B4-BE49-F238E27FC236}">
                <a16:creationId xmlns:a16="http://schemas.microsoft.com/office/drawing/2014/main" id="{1A4DA673-7719-47DD-43C6-813394E4E6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d99d1a72_0_2:notes">
            <a:extLst>
              <a:ext uri="{FF2B5EF4-FFF2-40B4-BE49-F238E27FC236}">
                <a16:creationId xmlns:a16="http://schemas.microsoft.com/office/drawing/2014/main" id="{97E778DB-760E-F046-325C-73286939F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3543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22F918CC-7AD8-9562-9A81-685A32174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d99d1a72_0_2:notes">
            <a:extLst>
              <a:ext uri="{FF2B5EF4-FFF2-40B4-BE49-F238E27FC236}">
                <a16:creationId xmlns:a16="http://schemas.microsoft.com/office/drawing/2014/main" id="{996275AE-9F79-3EC4-1D0B-D158E9DCCA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d99d1a72_0_2:notes">
            <a:extLst>
              <a:ext uri="{FF2B5EF4-FFF2-40B4-BE49-F238E27FC236}">
                <a16:creationId xmlns:a16="http://schemas.microsoft.com/office/drawing/2014/main" id="{EA2385D2-0B68-87ED-0320-2A4EB1489D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23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3FC1E356-193B-1A71-F730-1CDD2F65C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d99d1a72_0_2:notes">
            <a:extLst>
              <a:ext uri="{FF2B5EF4-FFF2-40B4-BE49-F238E27FC236}">
                <a16:creationId xmlns:a16="http://schemas.microsoft.com/office/drawing/2014/main" id="{31C5D6D5-D177-3304-B8F7-7EDBA5A2160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d99d1a72_0_2:notes">
            <a:extLst>
              <a:ext uri="{FF2B5EF4-FFF2-40B4-BE49-F238E27FC236}">
                <a16:creationId xmlns:a16="http://schemas.microsoft.com/office/drawing/2014/main" id="{B2E96AC0-E9B2-696B-1660-E9A8F1E89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993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9B65A0CE-5456-C6B2-C832-DAD456D37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d99d1a72_0_2:notes">
            <a:extLst>
              <a:ext uri="{FF2B5EF4-FFF2-40B4-BE49-F238E27FC236}">
                <a16:creationId xmlns:a16="http://schemas.microsoft.com/office/drawing/2014/main" id="{FCB902EE-68E7-59CB-CC6E-FE3D67297C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d99d1a72_0_2:notes">
            <a:extLst>
              <a:ext uri="{FF2B5EF4-FFF2-40B4-BE49-F238E27FC236}">
                <a16:creationId xmlns:a16="http://schemas.microsoft.com/office/drawing/2014/main" id="{2874C5A1-8112-87CF-6EAB-2C587661CF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764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3E129968-ABFC-B427-1685-A02396B48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da1946d_4_2726:notes">
            <a:extLst>
              <a:ext uri="{FF2B5EF4-FFF2-40B4-BE49-F238E27FC236}">
                <a16:creationId xmlns:a16="http://schemas.microsoft.com/office/drawing/2014/main" id="{23CB9C28-4B42-F8DD-9614-184BFD0C08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da1946d_4_2726:notes">
            <a:extLst>
              <a:ext uri="{FF2B5EF4-FFF2-40B4-BE49-F238E27FC236}">
                <a16:creationId xmlns:a16="http://schemas.microsoft.com/office/drawing/2014/main" id="{1AF5B4ED-91FE-9CDB-5ADC-BE0D6AFB7D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612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E03DE7EC-C248-636F-FA8B-43E0AC0A4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da1946d_4_2726:notes">
            <a:extLst>
              <a:ext uri="{FF2B5EF4-FFF2-40B4-BE49-F238E27FC236}">
                <a16:creationId xmlns:a16="http://schemas.microsoft.com/office/drawing/2014/main" id="{5297B3BA-93DE-81BA-62C9-C8927E3D61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da1946d_4_2726:notes">
            <a:extLst>
              <a:ext uri="{FF2B5EF4-FFF2-40B4-BE49-F238E27FC236}">
                <a16:creationId xmlns:a16="http://schemas.microsoft.com/office/drawing/2014/main" id="{77974B37-BB2A-2C50-4D13-1416CCCFCB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63D14B9F-CB0B-2F59-2DD1-5F84C36C3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da1946d_4_2726:notes">
            <a:extLst>
              <a:ext uri="{FF2B5EF4-FFF2-40B4-BE49-F238E27FC236}">
                <a16:creationId xmlns:a16="http://schemas.microsoft.com/office/drawing/2014/main" id="{9588613B-A6AF-E029-45B4-CC9CAF3F97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da1946d_4_2726:notes">
            <a:extLst>
              <a:ext uri="{FF2B5EF4-FFF2-40B4-BE49-F238E27FC236}">
                <a16:creationId xmlns:a16="http://schemas.microsoft.com/office/drawing/2014/main" id="{4DB6D2FC-0985-0B79-AF71-8C040B7FB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6483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8B2BDF74-4C5B-9090-E1D0-0E4374EAC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da1946d_4_2726:notes">
            <a:extLst>
              <a:ext uri="{FF2B5EF4-FFF2-40B4-BE49-F238E27FC236}">
                <a16:creationId xmlns:a16="http://schemas.microsoft.com/office/drawing/2014/main" id="{413483F0-F33B-7A99-BAA1-6CC207E943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da1946d_4_2726:notes">
            <a:extLst>
              <a:ext uri="{FF2B5EF4-FFF2-40B4-BE49-F238E27FC236}">
                <a16:creationId xmlns:a16="http://schemas.microsoft.com/office/drawing/2014/main" id="{D4463CD0-60E0-5395-5879-1D3D47A0E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4691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B376044A-A4BC-00C5-6A6B-742F8A1B5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da1946d_4_2726:notes">
            <a:extLst>
              <a:ext uri="{FF2B5EF4-FFF2-40B4-BE49-F238E27FC236}">
                <a16:creationId xmlns:a16="http://schemas.microsoft.com/office/drawing/2014/main" id="{4D3A5A9E-1C86-B347-078C-EB89D58F70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da1946d_4_2726:notes">
            <a:extLst>
              <a:ext uri="{FF2B5EF4-FFF2-40B4-BE49-F238E27FC236}">
                <a16:creationId xmlns:a16="http://schemas.microsoft.com/office/drawing/2014/main" id="{95C676D7-B030-16C6-FBEC-C1E94BADEE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0DF8C1DA-00EB-62BF-172F-2C485F217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>
            <a:extLst>
              <a:ext uri="{FF2B5EF4-FFF2-40B4-BE49-F238E27FC236}">
                <a16:creationId xmlns:a16="http://schemas.microsoft.com/office/drawing/2014/main" id="{64D1E245-7683-F6EB-FCFB-9EE902C659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>
            <a:extLst>
              <a:ext uri="{FF2B5EF4-FFF2-40B4-BE49-F238E27FC236}">
                <a16:creationId xmlns:a16="http://schemas.microsoft.com/office/drawing/2014/main" id="{D88CAB98-886F-4AF8-D5B1-D20B1CFDF5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592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>
          <a:extLst>
            <a:ext uri="{FF2B5EF4-FFF2-40B4-BE49-F238E27FC236}">
              <a16:creationId xmlns:a16="http://schemas.microsoft.com/office/drawing/2014/main" id="{5EA5EE58-3FB8-6EA4-E1C5-2D13E6E2E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d99d1a72_0_2:notes">
            <a:extLst>
              <a:ext uri="{FF2B5EF4-FFF2-40B4-BE49-F238E27FC236}">
                <a16:creationId xmlns:a16="http://schemas.microsoft.com/office/drawing/2014/main" id="{00A31211-676D-5E51-27B8-41CB3C510C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d99d1a72_0_2:notes">
            <a:extLst>
              <a:ext uri="{FF2B5EF4-FFF2-40B4-BE49-F238E27FC236}">
                <a16:creationId xmlns:a16="http://schemas.microsoft.com/office/drawing/2014/main" id="{278468B1-167D-5453-B4A5-586BCEEB6F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3361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B9EF3745-002D-4479-C1C6-DCA8D9C6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>
            <a:extLst>
              <a:ext uri="{FF2B5EF4-FFF2-40B4-BE49-F238E27FC236}">
                <a16:creationId xmlns:a16="http://schemas.microsoft.com/office/drawing/2014/main" id="{33B6FDC9-C17D-F8AB-D402-5691798F97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>
            <a:extLst>
              <a:ext uri="{FF2B5EF4-FFF2-40B4-BE49-F238E27FC236}">
                <a16:creationId xmlns:a16="http://schemas.microsoft.com/office/drawing/2014/main" id="{61BCD5D0-EC7F-0C8E-ABDF-BA10AC5079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8234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>
          <a:extLst>
            <a:ext uri="{FF2B5EF4-FFF2-40B4-BE49-F238E27FC236}">
              <a16:creationId xmlns:a16="http://schemas.microsoft.com/office/drawing/2014/main" id="{5D478BA8-5B8C-3107-C6DC-39C4A9DB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da1946d_4_2726:notes">
            <a:extLst>
              <a:ext uri="{FF2B5EF4-FFF2-40B4-BE49-F238E27FC236}">
                <a16:creationId xmlns:a16="http://schemas.microsoft.com/office/drawing/2014/main" id="{554E0864-7783-80AC-474C-816D67BB8B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da1946d_4_2726:notes">
            <a:extLst>
              <a:ext uri="{FF2B5EF4-FFF2-40B4-BE49-F238E27FC236}">
                <a16:creationId xmlns:a16="http://schemas.microsoft.com/office/drawing/2014/main" id="{B45016B3-A3AC-1C5E-FB10-F9E9DD66CD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5789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>
          <a:extLst>
            <a:ext uri="{FF2B5EF4-FFF2-40B4-BE49-F238E27FC236}">
              <a16:creationId xmlns:a16="http://schemas.microsoft.com/office/drawing/2014/main" id="{FD3376D7-9BAD-8F32-E8C2-BC8404D1A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84d99d1a72_0_57:notes">
            <a:extLst>
              <a:ext uri="{FF2B5EF4-FFF2-40B4-BE49-F238E27FC236}">
                <a16:creationId xmlns:a16="http://schemas.microsoft.com/office/drawing/2014/main" id="{177A0EB4-A984-4AB7-2FCB-D78A19C10F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84d99d1a72_0_57:notes">
            <a:extLst>
              <a:ext uri="{FF2B5EF4-FFF2-40B4-BE49-F238E27FC236}">
                <a16:creationId xmlns:a16="http://schemas.microsoft.com/office/drawing/2014/main" id="{9462B037-8CFA-745A-3E12-A330AF92BD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229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>
          <a:extLst>
            <a:ext uri="{FF2B5EF4-FFF2-40B4-BE49-F238E27FC236}">
              <a16:creationId xmlns:a16="http://schemas.microsoft.com/office/drawing/2014/main" id="{29482152-7CE9-2266-0ECF-686BED48B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84d99d1a72_0_57:notes">
            <a:extLst>
              <a:ext uri="{FF2B5EF4-FFF2-40B4-BE49-F238E27FC236}">
                <a16:creationId xmlns:a16="http://schemas.microsoft.com/office/drawing/2014/main" id="{B3C44408-2E13-B35E-8527-00DCC913DE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84d99d1a72_0_57:notes">
            <a:extLst>
              <a:ext uri="{FF2B5EF4-FFF2-40B4-BE49-F238E27FC236}">
                <a16:creationId xmlns:a16="http://schemas.microsoft.com/office/drawing/2014/main" id="{388E7E6F-64A1-928A-E340-94F8DC44FB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005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>
          <a:extLst>
            <a:ext uri="{FF2B5EF4-FFF2-40B4-BE49-F238E27FC236}">
              <a16:creationId xmlns:a16="http://schemas.microsoft.com/office/drawing/2014/main" id="{595D3383-3A64-A4F4-9BF1-AEFD74B92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>
            <a:extLst>
              <a:ext uri="{FF2B5EF4-FFF2-40B4-BE49-F238E27FC236}">
                <a16:creationId xmlns:a16="http://schemas.microsoft.com/office/drawing/2014/main" id="{D210209B-06B7-78A2-F670-6922727288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>
            <a:extLst>
              <a:ext uri="{FF2B5EF4-FFF2-40B4-BE49-F238E27FC236}">
                <a16:creationId xmlns:a16="http://schemas.microsoft.com/office/drawing/2014/main" id="{5C8CBE6A-987F-7F36-3E92-1E8DF61356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545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7800" y="1309825"/>
            <a:ext cx="4388100" cy="1623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000" b="0"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7808" y="3345675"/>
            <a:ext cx="2251800" cy="74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5469248" y="0"/>
            <a:ext cx="36747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-24812" y="-494175"/>
            <a:ext cx="4667263" cy="6240575"/>
            <a:chOff x="-24812" y="-494175"/>
            <a:chExt cx="4667263" cy="6240575"/>
          </a:xfrm>
        </p:grpSpPr>
        <p:grpSp>
          <p:nvGrpSpPr>
            <p:cNvPr id="14" name="Google Shape;14;p2"/>
            <p:cNvGrpSpPr/>
            <p:nvPr/>
          </p:nvGrpSpPr>
          <p:grpSpPr>
            <a:xfrm>
              <a:off x="-24812" y="-494175"/>
              <a:ext cx="1476075" cy="1142400"/>
              <a:chOff x="-24812" y="-494175"/>
              <a:chExt cx="1476075" cy="1142400"/>
            </a:xfrm>
          </p:grpSpPr>
          <p:cxnSp>
            <p:nvCxnSpPr>
              <p:cNvPr id="15" name="Google Shape;15;p2"/>
              <p:cNvCxnSpPr/>
              <p:nvPr/>
            </p:nvCxnSpPr>
            <p:spPr>
              <a:xfrm rot="10800000" flipH="1">
                <a:off x="-24812" y="-494175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 rot="10800000" flipH="1">
                <a:off x="308863" y="-494175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" name="Google Shape;17;p2"/>
            <p:cNvGrpSpPr/>
            <p:nvPr/>
          </p:nvGrpSpPr>
          <p:grpSpPr>
            <a:xfrm>
              <a:off x="3166375" y="4604000"/>
              <a:ext cx="1476075" cy="1142400"/>
              <a:chOff x="3166375" y="4604000"/>
              <a:chExt cx="1476075" cy="1142400"/>
            </a:xfrm>
          </p:grpSpPr>
          <p:cxnSp>
            <p:nvCxnSpPr>
              <p:cNvPr id="18" name="Google Shape;18;p2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2A680-7332-41FE-058E-069E2157E5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3CE2B0-9F85-4DD6-40D0-50EF0ABCF5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275775" y="2571975"/>
            <a:ext cx="3874800" cy="13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 b="0"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4332173" y="830350"/>
            <a:ext cx="12825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5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>
            <a:spLocks noGrp="1"/>
          </p:cNvSpPr>
          <p:nvPr>
            <p:ph type="pic" idx="3"/>
          </p:nvPr>
        </p:nvSpPr>
        <p:spPr>
          <a:xfrm>
            <a:off x="0" y="0"/>
            <a:ext cx="3615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" name="Google Shape;25;p3"/>
          <p:cNvGrpSpPr/>
          <p:nvPr/>
        </p:nvGrpSpPr>
        <p:grpSpPr>
          <a:xfrm>
            <a:off x="5734163" y="-602900"/>
            <a:ext cx="3073713" cy="5748511"/>
            <a:chOff x="5734163" y="-602900"/>
            <a:chExt cx="3073713" cy="5748511"/>
          </a:xfrm>
        </p:grpSpPr>
        <p:grpSp>
          <p:nvGrpSpPr>
            <p:cNvPr id="26" name="Google Shape;26;p3"/>
            <p:cNvGrpSpPr/>
            <p:nvPr/>
          </p:nvGrpSpPr>
          <p:grpSpPr>
            <a:xfrm>
              <a:off x="5734163" y="-602900"/>
              <a:ext cx="1476075" cy="1142400"/>
              <a:chOff x="5734163" y="-602900"/>
              <a:chExt cx="1476075" cy="1142400"/>
            </a:xfrm>
          </p:grpSpPr>
          <p:cxnSp>
            <p:nvCxnSpPr>
              <p:cNvPr id="27" name="Google Shape;27;p3"/>
              <p:cNvCxnSpPr/>
              <p:nvPr/>
            </p:nvCxnSpPr>
            <p:spPr>
              <a:xfrm rot="10800000" flipH="1">
                <a:off x="5734163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 rot="10800000" flipH="1">
                <a:off x="6067838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9" name="Google Shape;29;p3"/>
            <p:cNvSpPr/>
            <p:nvPr/>
          </p:nvSpPr>
          <p:spPr>
            <a:xfrm>
              <a:off x="8663275" y="1012511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30" name="Google Shape;30;p3"/>
            <p:cNvCxnSpPr>
              <a:stCxn id="29" idx="4"/>
            </p:cNvCxnSpPr>
            <p:nvPr/>
          </p:nvCxnSpPr>
          <p:spPr>
            <a:xfrm>
              <a:off x="8735575" y="1157111"/>
              <a:ext cx="0" cy="3988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8149CA-E3B5-74A9-4FEE-B769BB6635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DF0E8-BC54-0B55-6D22-D4B8AE4433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>
            <a:spLocks noGrp="1"/>
          </p:cNvSpPr>
          <p:nvPr>
            <p:ph type="title"/>
          </p:nvPr>
        </p:nvSpPr>
        <p:spPr>
          <a:xfrm>
            <a:off x="8724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5075361" y="2788000"/>
            <a:ext cx="3060000" cy="15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2"/>
          </p:nvPr>
        </p:nvSpPr>
        <p:spPr>
          <a:xfrm>
            <a:off x="1458050" y="2788000"/>
            <a:ext cx="3060000" cy="15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3"/>
          </p:nvPr>
        </p:nvSpPr>
        <p:spPr>
          <a:xfrm>
            <a:off x="1458187" y="2229100"/>
            <a:ext cx="306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>
                <a:solidFill>
                  <a:schemeClr val="dk1"/>
                </a:solidFill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4"/>
          </p:nvPr>
        </p:nvSpPr>
        <p:spPr>
          <a:xfrm>
            <a:off x="5075499" y="2229100"/>
            <a:ext cx="30600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>
                <a:solidFill>
                  <a:schemeClr val="dk1"/>
                </a:solidFill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Turret Road"/>
              <a:buNone/>
              <a:defRPr sz="2000" b="1"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endParaRPr/>
          </a:p>
        </p:txBody>
      </p:sp>
      <p:grpSp>
        <p:nvGrpSpPr>
          <p:cNvPr id="49" name="Google Shape;49;p5"/>
          <p:cNvGrpSpPr/>
          <p:nvPr/>
        </p:nvGrpSpPr>
        <p:grpSpPr>
          <a:xfrm>
            <a:off x="-762862" y="-602900"/>
            <a:ext cx="10413900" cy="5499275"/>
            <a:chOff x="-762862" y="-602900"/>
            <a:chExt cx="10413900" cy="5499275"/>
          </a:xfrm>
        </p:grpSpPr>
        <p:sp>
          <p:nvSpPr>
            <p:cNvPr id="50" name="Google Shape;50;p5"/>
            <p:cNvSpPr/>
            <p:nvPr/>
          </p:nvSpPr>
          <p:spPr>
            <a:xfrm>
              <a:off x="1764500" y="4751775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51" name="Google Shape;51;p5"/>
            <p:cNvGrpSpPr/>
            <p:nvPr/>
          </p:nvGrpSpPr>
          <p:grpSpPr>
            <a:xfrm>
              <a:off x="-762862" y="-602900"/>
              <a:ext cx="10413900" cy="4190400"/>
              <a:chOff x="-762862" y="-602900"/>
              <a:chExt cx="10413900" cy="4190400"/>
            </a:xfrm>
          </p:grpSpPr>
          <p:grpSp>
            <p:nvGrpSpPr>
              <p:cNvPr id="52" name="Google Shape;52;p5"/>
              <p:cNvGrpSpPr/>
              <p:nvPr/>
            </p:nvGrpSpPr>
            <p:grpSpPr>
              <a:xfrm>
                <a:off x="8174963" y="-602900"/>
                <a:ext cx="1476075" cy="1142400"/>
                <a:chOff x="8174963" y="-602900"/>
                <a:chExt cx="1476075" cy="1142400"/>
              </a:xfrm>
            </p:grpSpPr>
            <p:cxnSp>
              <p:nvCxnSpPr>
                <p:cNvPr id="53" name="Google Shape;53;p5"/>
                <p:cNvCxnSpPr/>
                <p:nvPr/>
              </p:nvCxnSpPr>
              <p:spPr>
                <a:xfrm rot="10800000" flipH="1">
                  <a:off x="8174963" y="-6029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4" name="Google Shape;54;p5"/>
                <p:cNvCxnSpPr/>
                <p:nvPr/>
              </p:nvCxnSpPr>
              <p:spPr>
                <a:xfrm rot="10800000" flipH="1">
                  <a:off x="8508638" y="-6029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5" name="Google Shape;55;p5"/>
              <p:cNvGrpSpPr/>
              <p:nvPr/>
            </p:nvGrpSpPr>
            <p:grpSpPr>
              <a:xfrm>
                <a:off x="-762862" y="2445100"/>
                <a:ext cx="1476075" cy="1142400"/>
                <a:chOff x="-762862" y="2445100"/>
                <a:chExt cx="1476075" cy="1142400"/>
              </a:xfrm>
            </p:grpSpPr>
            <p:cxnSp>
              <p:nvCxnSpPr>
                <p:cNvPr id="56" name="Google Shape;56;p5"/>
                <p:cNvCxnSpPr/>
                <p:nvPr/>
              </p:nvCxnSpPr>
              <p:spPr>
                <a:xfrm rot="10800000" flipH="1">
                  <a:off x="-762862" y="24451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" name="Google Shape;57;p5"/>
                <p:cNvCxnSpPr/>
                <p:nvPr/>
              </p:nvCxnSpPr>
              <p:spPr>
                <a:xfrm rot="10800000" flipH="1">
                  <a:off x="-429187" y="2445100"/>
                  <a:ext cx="1142400" cy="1142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cxnSp>
          <p:nvCxnSpPr>
            <p:cNvPr id="58" name="Google Shape;58;p5"/>
            <p:cNvCxnSpPr>
              <a:stCxn id="50" idx="6"/>
            </p:cNvCxnSpPr>
            <p:nvPr/>
          </p:nvCxnSpPr>
          <p:spPr>
            <a:xfrm>
              <a:off x="1909100" y="4824075"/>
              <a:ext cx="72219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7C9B9B6-A414-734D-6796-6429AC123F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509123-0D29-0311-682B-0B4B9C39ED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>
            <a:spLocks noGrp="1"/>
          </p:cNvSpPr>
          <p:nvPr>
            <p:ph type="pic" idx="2"/>
          </p:nvPr>
        </p:nvSpPr>
        <p:spPr>
          <a:xfrm>
            <a:off x="0" y="2552700"/>
            <a:ext cx="9144000" cy="25908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647700"/>
            <a:ext cx="6576000" cy="10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1"/>
          </p:nvPr>
        </p:nvSpPr>
        <p:spPr>
          <a:xfrm>
            <a:off x="1284000" y="17239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06" name="Google Shape;106;p11"/>
          <p:cNvGrpSpPr/>
          <p:nvPr/>
        </p:nvGrpSpPr>
        <p:grpSpPr>
          <a:xfrm>
            <a:off x="7552283" y="-602900"/>
            <a:ext cx="1476075" cy="1142400"/>
            <a:chOff x="8174963" y="-602900"/>
            <a:chExt cx="1476075" cy="1142400"/>
          </a:xfrm>
        </p:grpSpPr>
        <p:cxnSp>
          <p:nvCxnSpPr>
            <p:cNvPr id="107" name="Google Shape;107;p11"/>
            <p:cNvCxnSpPr/>
            <p:nvPr/>
          </p:nvCxnSpPr>
          <p:spPr>
            <a:xfrm rot="10800000" flipH="1">
              <a:off x="8174963" y="-602900"/>
              <a:ext cx="1142400" cy="114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11"/>
            <p:cNvCxnSpPr/>
            <p:nvPr/>
          </p:nvCxnSpPr>
          <p:spPr>
            <a:xfrm rot="10800000" flipH="1">
              <a:off x="8508638" y="-602900"/>
              <a:ext cx="1142400" cy="1142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FBDBD6A-BBB6-1F9F-8D5A-2007987DD4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78C08D-7DC4-8C1C-A119-D4CDF6A642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4808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29142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latin typeface="Anek Telugu"/>
                <a:ea typeface="Anek Telugu"/>
                <a:cs typeface="Anek Telugu"/>
                <a:sym typeface="Anek Telug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720000" y="202707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8"/>
          </p:nvPr>
        </p:nvSpPr>
        <p:spPr>
          <a:xfrm>
            <a:off x="3419275" y="202707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9"/>
          </p:nvPr>
        </p:nvSpPr>
        <p:spPr>
          <a:xfrm>
            <a:off x="6118550" y="202707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3"/>
          </p:nvPr>
        </p:nvSpPr>
        <p:spPr>
          <a:xfrm>
            <a:off x="720000" y="346042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14"/>
          </p:nvPr>
        </p:nvSpPr>
        <p:spPr>
          <a:xfrm>
            <a:off x="3419275" y="346042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5"/>
          </p:nvPr>
        </p:nvSpPr>
        <p:spPr>
          <a:xfrm>
            <a:off x="6118550" y="3460425"/>
            <a:ext cx="2305500" cy="78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 b="1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25" name="Google Shape;125;p13"/>
          <p:cNvGrpSpPr/>
          <p:nvPr/>
        </p:nvGrpSpPr>
        <p:grpSpPr>
          <a:xfrm>
            <a:off x="44050" y="-612072"/>
            <a:ext cx="9072900" cy="5555247"/>
            <a:chOff x="44050" y="-612072"/>
            <a:chExt cx="9072900" cy="5555247"/>
          </a:xfrm>
        </p:grpSpPr>
        <p:sp>
          <p:nvSpPr>
            <p:cNvPr id="126" name="Google Shape;126;p13"/>
            <p:cNvSpPr/>
            <p:nvPr/>
          </p:nvSpPr>
          <p:spPr>
            <a:xfrm>
              <a:off x="7361650" y="4798575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27" name="Google Shape;127;p13"/>
            <p:cNvCxnSpPr>
              <a:stCxn id="126" idx="6"/>
            </p:cNvCxnSpPr>
            <p:nvPr/>
          </p:nvCxnSpPr>
          <p:spPr>
            <a:xfrm>
              <a:off x="7506250" y="4870875"/>
              <a:ext cx="16107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13"/>
            <p:cNvCxnSpPr>
              <a:stCxn id="126" idx="2"/>
            </p:cNvCxnSpPr>
            <p:nvPr/>
          </p:nvCxnSpPr>
          <p:spPr>
            <a:xfrm rot="10800000">
              <a:off x="44050" y="4870875"/>
              <a:ext cx="73176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29" name="Google Shape;129;p13"/>
            <p:cNvGrpSpPr/>
            <p:nvPr/>
          </p:nvGrpSpPr>
          <p:grpSpPr>
            <a:xfrm>
              <a:off x="6822038" y="-612072"/>
              <a:ext cx="1476075" cy="1142400"/>
              <a:chOff x="5734163" y="-602900"/>
              <a:chExt cx="1476075" cy="1142400"/>
            </a:xfrm>
          </p:grpSpPr>
          <p:cxnSp>
            <p:nvCxnSpPr>
              <p:cNvPr id="130" name="Google Shape;130;p13"/>
              <p:cNvCxnSpPr/>
              <p:nvPr/>
            </p:nvCxnSpPr>
            <p:spPr>
              <a:xfrm rot="10800000" flipH="1">
                <a:off x="5734163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13"/>
              <p:cNvCxnSpPr/>
              <p:nvPr/>
            </p:nvCxnSpPr>
            <p:spPr>
              <a:xfrm rot="10800000" flipH="1">
                <a:off x="6067838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F15989-C517-410D-B5A2-7B04859A5E0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3D9109-AD0F-A4D9-97D9-312B19A4F94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1108075" y="1319150"/>
            <a:ext cx="32910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>
                <a:latin typeface="Turret Road Medium"/>
                <a:ea typeface="Turret Road Medium"/>
                <a:cs typeface="Turret Road Medium"/>
                <a:sym typeface="Turret Roa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ubTitle" idx="1"/>
          </p:nvPr>
        </p:nvSpPr>
        <p:spPr>
          <a:xfrm>
            <a:off x="1108075" y="1977251"/>
            <a:ext cx="3291000" cy="18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nek Telugu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>
            <a:spLocks noGrp="1"/>
          </p:cNvSpPr>
          <p:nvPr>
            <p:ph type="pic" idx="2"/>
          </p:nvPr>
        </p:nvSpPr>
        <p:spPr>
          <a:xfrm>
            <a:off x="5643775" y="-50"/>
            <a:ext cx="35001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4" name="Google Shape;74;p7"/>
          <p:cNvGrpSpPr/>
          <p:nvPr/>
        </p:nvGrpSpPr>
        <p:grpSpPr>
          <a:xfrm>
            <a:off x="285375" y="-15450"/>
            <a:ext cx="144600" cy="4567200"/>
            <a:chOff x="285375" y="-15450"/>
            <a:chExt cx="144600" cy="4567200"/>
          </a:xfrm>
        </p:grpSpPr>
        <p:sp>
          <p:nvSpPr>
            <p:cNvPr id="75" name="Google Shape;75;p7"/>
            <p:cNvSpPr/>
            <p:nvPr/>
          </p:nvSpPr>
          <p:spPr>
            <a:xfrm>
              <a:off x="285375" y="4407150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6" name="Google Shape;76;p7"/>
            <p:cNvCxnSpPr>
              <a:stCxn id="75" idx="0"/>
            </p:cNvCxnSpPr>
            <p:nvPr/>
          </p:nvCxnSpPr>
          <p:spPr>
            <a:xfrm rot="10800000">
              <a:off x="357675" y="-15450"/>
              <a:ext cx="0" cy="4422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645415-1ECC-493B-D0A0-0AA9B28BA1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0F366C4-EDCB-BDB2-AB2C-BF47399E28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166" name="Google Shape;166;p17"/>
          <p:cNvSpPr txBox="1">
            <a:spLocks noGrp="1"/>
          </p:cNvSpPr>
          <p:nvPr>
            <p:ph type="subTitle" idx="1"/>
          </p:nvPr>
        </p:nvSpPr>
        <p:spPr>
          <a:xfrm>
            <a:off x="937625" y="278474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7"/>
          <p:cNvSpPr txBox="1">
            <a:spLocks noGrp="1"/>
          </p:cNvSpPr>
          <p:nvPr>
            <p:ph type="subTitle" idx="2"/>
          </p:nvPr>
        </p:nvSpPr>
        <p:spPr>
          <a:xfrm>
            <a:off x="3484347" y="278474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7"/>
          <p:cNvSpPr txBox="1">
            <a:spLocks noGrp="1"/>
          </p:cNvSpPr>
          <p:nvPr>
            <p:ph type="subTitle" idx="3"/>
          </p:nvPr>
        </p:nvSpPr>
        <p:spPr>
          <a:xfrm>
            <a:off x="6031075" y="2784746"/>
            <a:ext cx="21753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subTitle" idx="4"/>
          </p:nvPr>
        </p:nvSpPr>
        <p:spPr>
          <a:xfrm>
            <a:off x="937625" y="225733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5"/>
          </p:nvPr>
        </p:nvSpPr>
        <p:spPr>
          <a:xfrm>
            <a:off x="3484350" y="225733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1" name="Google Shape;171;p17"/>
          <p:cNvSpPr txBox="1">
            <a:spLocks noGrp="1"/>
          </p:cNvSpPr>
          <p:nvPr>
            <p:ph type="subTitle" idx="6"/>
          </p:nvPr>
        </p:nvSpPr>
        <p:spPr>
          <a:xfrm>
            <a:off x="6031075" y="2257332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2" name="Google Shape;172;p17"/>
          <p:cNvGrpSpPr/>
          <p:nvPr/>
        </p:nvGrpSpPr>
        <p:grpSpPr>
          <a:xfrm>
            <a:off x="1543413" y="-602900"/>
            <a:ext cx="6507425" cy="6349300"/>
            <a:chOff x="1543413" y="-602900"/>
            <a:chExt cx="6507425" cy="6349300"/>
          </a:xfrm>
        </p:grpSpPr>
        <p:grpSp>
          <p:nvGrpSpPr>
            <p:cNvPr id="173" name="Google Shape;173;p17"/>
            <p:cNvGrpSpPr/>
            <p:nvPr/>
          </p:nvGrpSpPr>
          <p:grpSpPr>
            <a:xfrm>
              <a:off x="6574763" y="-602900"/>
              <a:ext cx="1476075" cy="1142400"/>
              <a:chOff x="8174963" y="-602900"/>
              <a:chExt cx="1476075" cy="1142400"/>
            </a:xfrm>
          </p:grpSpPr>
          <p:cxnSp>
            <p:nvCxnSpPr>
              <p:cNvPr id="174" name="Google Shape;174;p17"/>
              <p:cNvCxnSpPr/>
              <p:nvPr/>
            </p:nvCxnSpPr>
            <p:spPr>
              <a:xfrm rot="10800000" flipH="1">
                <a:off x="8174963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75;p17"/>
              <p:cNvCxnSpPr/>
              <p:nvPr/>
            </p:nvCxnSpPr>
            <p:spPr>
              <a:xfrm rot="10800000" flipH="1">
                <a:off x="8508638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76" name="Google Shape;176;p17"/>
            <p:cNvGrpSpPr/>
            <p:nvPr/>
          </p:nvGrpSpPr>
          <p:grpSpPr>
            <a:xfrm>
              <a:off x="1543413" y="4604000"/>
              <a:ext cx="1476075" cy="1142400"/>
              <a:chOff x="8174963" y="-602900"/>
              <a:chExt cx="1476075" cy="1142400"/>
            </a:xfrm>
          </p:grpSpPr>
          <p:cxnSp>
            <p:nvCxnSpPr>
              <p:cNvPr id="177" name="Google Shape;177;p17"/>
              <p:cNvCxnSpPr/>
              <p:nvPr/>
            </p:nvCxnSpPr>
            <p:spPr>
              <a:xfrm rot="10800000" flipH="1">
                <a:off x="8174963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78;p17"/>
              <p:cNvCxnSpPr/>
              <p:nvPr/>
            </p:nvCxnSpPr>
            <p:spPr>
              <a:xfrm rot="10800000" flipH="1">
                <a:off x="8508638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F439F2-BC2A-4284-0F17-15CE5F7738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D8399B-542C-9771-712D-01EDD85A0A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182" name="Google Shape;182;p18"/>
          <p:cNvSpPr txBox="1">
            <a:spLocks noGrp="1"/>
          </p:cNvSpPr>
          <p:nvPr>
            <p:ph type="subTitle" idx="1"/>
          </p:nvPr>
        </p:nvSpPr>
        <p:spPr>
          <a:xfrm>
            <a:off x="1733475" y="1825100"/>
            <a:ext cx="2673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subTitle" idx="2"/>
          </p:nvPr>
        </p:nvSpPr>
        <p:spPr>
          <a:xfrm>
            <a:off x="5560024" y="1825100"/>
            <a:ext cx="2673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subTitle" idx="3"/>
          </p:nvPr>
        </p:nvSpPr>
        <p:spPr>
          <a:xfrm>
            <a:off x="1733475" y="3501261"/>
            <a:ext cx="2673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18"/>
          <p:cNvSpPr txBox="1">
            <a:spLocks noGrp="1"/>
          </p:cNvSpPr>
          <p:nvPr>
            <p:ph type="subTitle" idx="4"/>
          </p:nvPr>
        </p:nvSpPr>
        <p:spPr>
          <a:xfrm>
            <a:off x="5560024" y="3501261"/>
            <a:ext cx="2673000" cy="9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18"/>
          <p:cNvSpPr txBox="1">
            <a:spLocks noGrp="1"/>
          </p:cNvSpPr>
          <p:nvPr>
            <p:ph type="subTitle" idx="5"/>
          </p:nvPr>
        </p:nvSpPr>
        <p:spPr>
          <a:xfrm>
            <a:off x="1733476" y="1390350"/>
            <a:ext cx="2673000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7" name="Google Shape;187;p18"/>
          <p:cNvSpPr txBox="1">
            <a:spLocks noGrp="1"/>
          </p:cNvSpPr>
          <p:nvPr>
            <p:ph type="subTitle" idx="6"/>
          </p:nvPr>
        </p:nvSpPr>
        <p:spPr>
          <a:xfrm>
            <a:off x="1733476" y="3066686"/>
            <a:ext cx="2673000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8" name="Google Shape;188;p18"/>
          <p:cNvSpPr txBox="1">
            <a:spLocks noGrp="1"/>
          </p:cNvSpPr>
          <p:nvPr>
            <p:ph type="subTitle" idx="7"/>
          </p:nvPr>
        </p:nvSpPr>
        <p:spPr>
          <a:xfrm>
            <a:off x="5560000" y="1390350"/>
            <a:ext cx="2673000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8"/>
          </p:nvPr>
        </p:nvSpPr>
        <p:spPr>
          <a:xfrm>
            <a:off x="5560000" y="3066686"/>
            <a:ext cx="2673000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0" name="Google Shape;190;p18"/>
          <p:cNvGrpSpPr/>
          <p:nvPr/>
        </p:nvGrpSpPr>
        <p:grpSpPr>
          <a:xfrm>
            <a:off x="-765017" y="-65606"/>
            <a:ext cx="9624642" cy="5812006"/>
            <a:chOff x="-765017" y="-65606"/>
            <a:chExt cx="9624642" cy="5812006"/>
          </a:xfrm>
        </p:grpSpPr>
        <p:sp>
          <p:nvSpPr>
            <p:cNvPr id="191" name="Google Shape;191;p18"/>
            <p:cNvSpPr/>
            <p:nvPr/>
          </p:nvSpPr>
          <p:spPr>
            <a:xfrm>
              <a:off x="8715025" y="2689894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192" name="Google Shape;192;p18"/>
            <p:cNvCxnSpPr>
              <a:stCxn id="191" idx="0"/>
            </p:cNvCxnSpPr>
            <p:nvPr/>
          </p:nvCxnSpPr>
          <p:spPr>
            <a:xfrm rot="10800000">
              <a:off x="8787325" y="-65606"/>
              <a:ext cx="0" cy="27555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93" name="Google Shape;193;p18"/>
            <p:cNvGrpSpPr/>
            <p:nvPr/>
          </p:nvGrpSpPr>
          <p:grpSpPr>
            <a:xfrm>
              <a:off x="-765017" y="4604000"/>
              <a:ext cx="1476075" cy="1142400"/>
              <a:chOff x="8174963" y="-602900"/>
              <a:chExt cx="1476075" cy="1142400"/>
            </a:xfrm>
          </p:grpSpPr>
          <p:cxnSp>
            <p:nvCxnSpPr>
              <p:cNvPr id="194" name="Google Shape;194;p18"/>
              <p:cNvCxnSpPr/>
              <p:nvPr/>
            </p:nvCxnSpPr>
            <p:spPr>
              <a:xfrm rot="10800000" flipH="1">
                <a:off x="8174963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18"/>
              <p:cNvCxnSpPr/>
              <p:nvPr/>
            </p:nvCxnSpPr>
            <p:spPr>
              <a:xfrm rot="10800000" flipH="1">
                <a:off x="8508638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FAD8A3-7346-ED6A-1AD8-4F9F7C6809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50FDE5-0D50-BDF8-8BBA-F801E4AED8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b="0"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1"/>
          </p:nvPr>
        </p:nvSpPr>
        <p:spPr>
          <a:xfrm>
            <a:off x="720000" y="1710161"/>
            <a:ext cx="2231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2"/>
          </p:nvPr>
        </p:nvSpPr>
        <p:spPr>
          <a:xfrm>
            <a:off x="3459677" y="1710161"/>
            <a:ext cx="2231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3"/>
          </p:nvPr>
        </p:nvSpPr>
        <p:spPr>
          <a:xfrm>
            <a:off x="720000" y="3440450"/>
            <a:ext cx="2231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4"/>
          </p:nvPr>
        </p:nvSpPr>
        <p:spPr>
          <a:xfrm>
            <a:off x="3459677" y="3440450"/>
            <a:ext cx="2231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5"/>
          </p:nvPr>
        </p:nvSpPr>
        <p:spPr>
          <a:xfrm>
            <a:off x="6199377" y="1710161"/>
            <a:ext cx="2231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subTitle" idx="6"/>
          </p:nvPr>
        </p:nvSpPr>
        <p:spPr>
          <a:xfrm>
            <a:off x="6199377" y="3440450"/>
            <a:ext cx="22314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subTitle" idx="7"/>
          </p:nvPr>
        </p:nvSpPr>
        <p:spPr>
          <a:xfrm>
            <a:off x="720000" y="1268775"/>
            <a:ext cx="22314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ubTitle" idx="8"/>
          </p:nvPr>
        </p:nvSpPr>
        <p:spPr>
          <a:xfrm>
            <a:off x="3459678" y="1268775"/>
            <a:ext cx="22314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7" name="Google Shape;207;p19"/>
          <p:cNvSpPr txBox="1">
            <a:spLocks noGrp="1"/>
          </p:cNvSpPr>
          <p:nvPr>
            <p:ph type="subTitle" idx="9"/>
          </p:nvPr>
        </p:nvSpPr>
        <p:spPr>
          <a:xfrm>
            <a:off x="6199380" y="1268775"/>
            <a:ext cx="22314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8" name="Google Shape;208;p19"/>
          <p:cNvSpPr txBox="1">
            <a:spLocks noGrp="1"/>
          </p:cNvSpPr>
          <p:nvPr>
            <p:ph type="subTitle" idx="13"/>
          </p:nvPr>
        </p:nvSpPr>
        <p:spPr>
          <a:xfrm>
            <a:off x="720000" y="2995775"/>
            <a:ext cx="22314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4"/>
          </p:nvPr>
        </p:nvSpPr>
        <p:spPr>
          <a:xfrm>
            <a:off x="3459678" y="2995775"/>
            <a:ext cx="22314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15"/>
          </p:nvPr>
        </p:nvSpPr>
        <p:spPr>
          <a:xfrm>
            <a:off x="6199380" y="2995775"/>
            <a:ext cx="2231400" cy="4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11" name="Google Shape;211;p19"/>
          <p:cNvGrpSpPr/>
          <p:nvPr/>
        </p:nvGrpSpPr>
        <p:grpSpPr>
          <a:xfrm>
            <a:off x="302708" y="190669"/>
            <a:ext cx="8841292" cy="5555731"/>
            <a:chOff x="302708" y="190669"/>
            <a:chExt cx="8841292" cy="5555731"/>
          </a:xfrm>
        </p:grpSpPr>
        <p:sp>
          <p:nvSpPr>
            <p:cNvPr id="212" name="Google Shape;212;p19"/>
            <p:cNvSpPr/>
            <p:nvPr/>
          </p:nvSpPr>
          <p:spPr>
            <a:xfrm rot="5400000">
              <a:off x="6243900" y="190669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13" name="Google Shape;213;p19"/>
            <p:cNvCxnSpPr>
              <a:stCxn id="212" idx="0"/>
            </p:cNvCxnSpPr>
            <p:nvPr/>
          </p:nvCxnSpPr>
          <p:spPr>
            <a:xfrm>
              <a:off x="6388500" y="262969"/>
              <a:ext cx="27555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4" name="Google Shape;214;p19"/>
            <p:cNvGrpSpPr/>
            <p:nvPr/>
          </p:nvGrpSpPr>
          <p:grpSpPr>
            <a:xfrm>
              <a:off x="302708" y="4604000"/>
              <a:ext cx="1476075" cy="1142400"/>
              <a:chOff x="8174963" y="-602900"/>
              <a:chExt cx="1476075" cy="1142400"/>
            </a:xfrm>
          </p:grpSpPr>
          <p:cxnSp>
            <p:nvCxnSpPr>
              <p:cNvPr id="215" name="Google Shape;215;p19"/>
              <p:cNvCxnSpPr/>
              <p:nvPr/>
            </p:nvCxnSpPr>
            <p:spPr>
              <a:xfrm rot="10800000" flipH="1">
                <a:off x="8174963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6" name="Google Shape;216;p19"/>
              <p:cNvCxnSpPr/>
              <p:nvPr/>
            </p:nvCxnSpPr>
            <p:spPr>
              <a:xfrm rot="10800000" flipH="1">
                <a:off x="8508638" y="-6029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2F17FE2-46D1-4208-1FA7-A277EE575EF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22020-C5A5-F760-3200-A0C1FBC3611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1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8" name="Google Shape;288;p27"/>
          <p:cNvGrpSpPr/>
          <p:nvPr/>
        </p:nvGrpSpPr>
        <p:grpSpPr>
          <a:xfrm>
            <a:off x="285375" y="-175175"/>
            <a:ext cx="8564320" cy="5921575"/>
            <a:chOff x="285375" y="-175175"/>
            <a:chExt cx="8564320" cy="5921575"/>
          </a:xfrm>
        </p:grpSpPr>
        <p:sp>
          <p:nvSpPr>
            <p:cNvPr id="289" name="Google Shape;289;p27"/>
            <p:cNvSpPr/>
            <p:nvPr/>
          </p:nvSpPr>
          <p:spPr>
            <a:xfrm>
              <a:off x="285375" y="4407150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90" name="Google Shape;290;p27"/>
            <p:cNvGrpSpPr/>
            <p:nvPr/>
          </p:nvGrpSpPr>
          <p:grpSpPr>
            <a:xfrm>
              <a:off x="3833963" y="4604000"/>
              <a:ext cx="1476075" cy="1142400"/>
              <a:chOff x="3166375" y="4604000"/>
              <a:chExt cx="1476075" cy="1142400"/>
            </a:xfrm>
          </p:grpSpPr>
          <p:cxnSp>
            <p:nvCxnSpPr>
              <p:cNvPr id="291" name="Google Shape;291;p27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2" name="Google Shape;292;p27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93" name="Google Shape;293;p27"/>
            <p:cNvCxnSpPr>
              <a:stCxn id="289" idx="0"/>
            </p:cNvCxnSpPr>
            <p:nvPr/>
          </p:nvCxnSpPr>
          <p:spPr>
            <a:xfrm rot="10800000">
              <a:off x="357675" y="-15450"/>
              <a:ext cx="0" cy="44226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94" name="Google Shape;294;p27"/>
            <p:cNvSpPr/>
            <p:nvPr/>
          </p:nvSpPr>
          <p:spPr>
            <a:xfrm>
              <a:off x="8705095" y="2380225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295" name="Google Shape;295;p27"/>
            <p:cNvCxnSpPr>
              <a:stCxn id="294" idx="0"/>
            </p:cNvCxnSpPr>
            <p:nvPr/>
          </p:nvCxnSpPr>
          <p:spPr>
            <a:xfrm rot="10800000">
              <a:off x="8777395" y="-175175"/>
              <a:ext cx="0" cy="255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FB7AA29-2774-0CEE-23A0-FAC835AAED5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06EC1B-1B68-D458-E6DE-4B692C6C4D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Google Shape;298;p28"/>
          <p:cNvGrpSpPr/>
          <p:nvPr/>
        </p:nvGrpSpPr>
        <p:grpSpPr>
          <a:xfrm>
            <a:off x="8430763" y="-432830"/>
            <a:ext cx="1476075" cy="5712000"/>
            <a:chOff x="8430763" y="-432830"/>
            <a:chExt cx="1476075" cy="5712000"/>
          </a:xfrm>
        </p:grpSpPr>
        <p:grpSp>
          <p:nvGrpSpPr>
            <p:cNvPr id="299" name="Google Shape;299;p28"/>
            <p:cNvGrpSpPr/>
            <p:nvPr/>
          </p:nvGrpSpPr>
          <p:grpSpPr>
            <a:xfrm>
              <a:off x="8430763" y="-432830"/>
              <a:ext cx="1476075" cy="1142400"/>
              <a:chOff x="3166375" y="4604000"/>
              <a:chExt cx="1476075" cy="1142400"/>
            </a:xfrm>
          </p:grpSpPr>
          <p:cxnSp>
            <p:nvCxnSpPr>
              <p:cNvPr id="300" name="Google Shape;300;p2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1" name="Google Shape;301;p2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2" name="Google Shape;302;p28"/>
            <p:cNvGrpSpPr/>
            <p:nvPr/>
          </p:nvGrpSpPr>
          <p:grpSpPr>
            <a:xfrm>
              <a:off x="8430763" y="709570"/>
              <a:ext cx="1476075" cy="1142400"/>
              <a:chOff x="3166375" y="4604000"/>
              <a:chExt cx="1476075" cy="1142400"/>
            </a:xfrm>
          </p:grpSpPr>
          <p:cxnSp>
            <p:nvCxnSpPr>
              <p:cNvPr id="303" name="Google Shape;303;p2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4" name="Google Shape;304;p2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5" name="Google Shape;305;p28"/>
            <p:cNvGrpSpPr/>
            <p:nvPr/>
          </p:nvGrpSpPr>
          <p:grpSpPr>
            <a:xfrm>
              <a:off x="8430763" y="1851970"/>
              <a:ext cx="1476075" cy="1142400"/>
              <a:chOff x="3166375" y="4604000"/>
              <a:chExt cx="1476075" cy="1142400"/>
            </a:xfrm>
          </p:grpSpPr>
          <p:cxnSp>
            <p:nvCxnSpPr>
              <p:cNvPr id="306" name="Google Shape;306;p2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7" name="Google Shape;307;p2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08" name="Google Shape;308;p28"/>
            <p:cNvGrpSpPr/>
            <p:nvPr/>
          </p:nvGrpSpPr>
          <p:grpSpPr>
            <a:xfrm>
              <a:off x="8430763" y="2994370"/>
              <a:ext cx="1476075" cy="1142400"/>
              <a:chOff x="3166375" y="4604000"/>
              <a:chExt cx="1476075" cy="1142400"/>
            </a:xfrm>
          </p:grpSpPr>
          <p:cxnSp>
            <p:nvCxnSpPr>
              <p:cNvPr id="309" name="Google Shape;309;p2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0" name="Google Shape;310;p2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311" name="Google Shape;311;p28"/>
            <p:cNvGrpSpPr/>
            <p:nvPr/>
          </p:nvGrpSpPr>
          <p:grpSpPr>
            <a:xfrm>
              <a:off x="8430763" y="4136770"/>
              <a:ext cx="1476075" cy="1142400"/>
              <a:chOff x="3166375" y="4604000"/>
              <a:chExt cx="1476075" cy="1142400"/>
            </a:xfrm>
          </p:grpSpPr>
          <p:cxnSp>
            <p:nvCxnSpPr>
              <p:cNvPr id="312" name="Google Shape;312;p2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3" name="Google Shape;313;p2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F4F727D-83DE-1594-8A1C-22C4233D1D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05575B-8BF0-175D-65C1-723E6F7F86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900"/>
              <a:buNone/>
              <a:defRPr sz="6900" b="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 b="0"/>
            </a:lvl9pPr>
          </a:lstStyle>
          <a:p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-762862" y="306325"/>
            <a:ext cx="10669700" cy="4636850"/>
            <a:chOff x="-762862" y="306325"/>
            <a:chExt cx="10669700" cy="4636850"/>
          </a:xfrm>
        </p:grpSpPr>
        <p:grpSp>
          <p:nvGrpSpPr>
            <p:cNvPr id="81" name="Google Shape;81;p8"/>
            <p:cNvGrpSpPr/>
            <p:nvPr/>
          </p:nvGrpSpPr>
          <p:grpSpPr>
            <a:xfrm>
              <a:off x="-762862" y="306325"/>
              <a:ext cx="1476075" cy="1142400"/>
              <a:chOff x="3166375" y="4604000"/>
              <a:chExt cx="1476075" cy="1142400"/>
            </a:xfrm>
          </p:grpSpPr>
          <p:cxnSp>
            <p:nvCxnSpPr>
              <p:cNvPr id="82" name="Google Shape;82;p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3" name="Google Shape;83;p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4" name="Google Shape;84;p8"/>
            <p:cNvGrpSpPr/>
            <p:nvPr/>
          </p:nvGrpSpPr>
          <p:grpSpPr>
            <a:xfrm>
              <a:off x="8430763" y="3204975"/>
              <a:ext cx="1476075" cy="1142400"/>
              <a:chOff x="3166375" y="4604000"/>
              <a:chExt cx="1476075" cy="1142400"/>
            </a:xfrm>
          </p:grpSpPr>
          <p:cxnSp>
            <p:nvCxnSpPr>
              <p:cNvPr id="85" name="Google Shape;85;p8"/>
              <p:cNvCxnSpPr/>
              <p:nvPr/>
            </p:nvCxnSpPr>
            <p:spPr>
              <a:xfrm rot="10800000" flipH="1">
                <a:off x="3166375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6" name="Google Shape;86;p8"/>
              <p:cNvCxnSpPr/>
              <p:nvPr/>
            </p:nvCxnSpPr>
            <p:spPr>
              <a:xfrm rot="10800000" flipH="1">
                <a:off x="3500050" y="4604000"/>
                <a:ext cx="1142400" cy="11424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87" name="Google Shape;87;p8"/>
            <p:cNvSpPr/>
            <p:nvPr/>
          </p:nvSpPr>
          <p:spPr>
            <a:xfrm flipH="1">
              <a:off x="1654750" y="4798575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88" name="Google Shape;88;p8"/>
            <p:cNvCxnSpPr>
              <a:stCxn id="87" idx="6"/>
            </p:cNvCxnSpPr>
            <p:nvPr/>
          </p:nvCxnSpPr>
          <p:spPr>
            <a:xfrm rot="10800000">
              <a:off x="7750" y="4870875"/>
              <a:ext cx="16470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8"/>
            <p:cNvCxnSpPr>
              <a:stCxn id="87" idx="2"/>
            </p:cNvCxnSpPr>
            <p:nvPr/>
          </p:nvCxnSpPr>
          <p:spPr>
            <a:xfrm>
              <a:off x="1799350" y="4870875"/>
              <a:ext cx="74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37B9A3-B787-AB79-5084-1A8BC53725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A4C592-A363-E8A0-59D6-85E2187BB6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4" name="Google Shape;94;p9"/>
          <p:cNvGrpSpPr/>
          <p:nvPr/>
        </p:nvGrpSpPr>
        <p:grpSpPr>
          <a:xfrm>
            <a:off x="-221018" y="4798575"/>
            <a:ext cx="12294300" cy="144600"/>
            <a:chOff x="-221018" y="4798575"/>
            <a:chExt cx="12294300" cy="144600"/>
          </a:xfrm>
        </p:grpSpPr>
        <p:sp>
          <p:nvSpPr>
            <p:cNvPr id="95" name="Google Shape;95;p9"/>
            <p:cNvSpPr/>
            <p:nvPr/>
          </p:nvSpPr>
          <p:spPr>
            <a:xfrm flipH="1">
              <a:off x="4497382" y="4798575"/>
              <a:ext cx="144600" cy="144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96" name="Google Shape;96;p9"/>
            <p:cNvCxnSpPr>
              <a:stCxn id="95" idx="6"/>
            </p:cNvCxnSpPr>
            <p:nvPr/>
          </p:nvCxnSpPr>
          <p:spPr>
            <a:xfrm rot="10800000">
              <a:off x="-221018" y="4870875"/>
              <a:ext cx="4718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7" name="Google Shape;97;p9"/>
            <p:cNvCxnSpPr>
              <a:stCxn id="95" idx="2"/>
            </p:cNvCxnSpPr>
            <p:nvPr/>
          </p:nvCxnSpPr>
          <p:spPr>
            <a:xfrm>
              <a:off x="4641982" y="4870875"/>
              <a:ext cx="7431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969047-647C-081B-8A3C-9A5F341BEC5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07FDEB-CC22-5689-13BA-5E15251053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E3BB28A-724E-6D15-1C53-EE8772FA1E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CEE14A-E16B-3537-23F4-69888E7A5E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99" Type="http://schemas.openxmlformats.org/officeDocument/2006/relationships/slideLayout" Target="../slideLayouts/slideLayout299.xml"/><Relationship Id="rId21" Type="http://schemas.openxmlformats.org/officeDocument/2006/relationships/slideLayout" Target="../slideLayouts/slideLayout21.xml"/><Relationship Id="rId63" Type="http://schemas.openxmlformats.org/officeDocument/2006/relationships/slideLayout" Target="../slideLayouts/slideLayout63.xml"/><Relationship Id="rId159" Type="http://schemas.openxmlformats.org/officeDocument/2006/relationships/slideLayout" Target="../slideLayouts/slideLayout159.xml"/><Relationship Id="rId324" Type="http://schemas.openxmlformats.org/officeDocument/2006/relationships/slideLayout" Target="../slideLayouts/slideLayout324.xml"/><Relationship Id="rId366" Type="http://schemas.openxmlformats.org/officeDocument/2006/relationships/slideLayout" Target="../slideLayouts/slideLayout366.xml"/><Relationship Id="rId170" Type="http://schemas.openxmlformats.org/officeDocument/2006/relationships/slideLayout" Target="../slideLayouts/slideLayout170.xml"/><Relationship Id="rId226" Type="http://schemas.openxmlformats.org/officeDocument/2006/relationships/slideLayout" Target="../slideLayouts/slideLayout226.xml"/><Relationship Id="rId268" Type="http://schemas.openxmlformats.org/officeDocument/2006/relationships/slideLayout" Target="../slideLayouts/slideLayout268.xml"/><Relationship Id="rId32" Type="http://schemas.openxmlformats.org/officeDocument/2006/relationships/slideLayout" Target="../slideLayouts/slideLayout32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335" Type="http://schemas.openxmlformats.org/officeDocument/2006/relationships/slideLayout" Target="../slideLayouts/slideLayout335.xml"/><Relationship Id="rId377" Type="http://schemas.openxmlformats.org/officeDocument/2006/relationships/slideLayout" Target="../slideLayouts/slideLayout377.xml"/><Relationship Id="rId5" Type="http://schemas.openxmlformats.org/officeDocument/2006/relationships/slideLayout" Target="../slideLayouts/slideLayout5.xml"/><Relationship Id="rId181" Type="http://schemas.openxmlformats.org/officeDocument/2006/relationships/slideLayout" Target="../slideLayouts/slideLayout181.xml"/><Relationship Id="rId237" Type="http://schemas.openxmlformats.org/officeDocument/2006/relationships/slideLayout" Target="../slideLayouts/slideLayout237.xml"/><Relationship Id="rId402" Type="http://schemas.openxmlformats.org/officeDocument/2006/relationships/slideLayout" Target="../slideLayouts/slideLayout402.xml"/><Relationship Id="rId279" Type="http://schemas.openxmlformats.org/officeDocument/2006/relationships/slideLayout" Target="../slideLayouts/slideLayout279.xml"/><Relationship Id="rId43" Type="http://schemas.openxmlformats.org/officeDocument/2006/relationships/slideLayout" Target="../slideLayouts/slideLayout43.xml"/><Relationship Id="rId139" Type="http://schemas.openxmlformats.org/officeDocument/2006/relationships/slideLayout" Target="../slideLayouts/slideLayout139.xml"/><Relationship Id="rId290" Type="http://schemas.openxmlformats.org/officeDocument/2006/relationships/slideLayout" Target="../slideLayouts/slideLayout290.xml"/><Relationship Id="rId304" Type="http://schemas.openxmlformats.org/officeDocument/2006/relationships/slideLayout" Target="../slideLayouts/slideLayout304.xml"/><Relationship Id="rId346" Type="http://schemas.openxmlformats.org/officeDocument/2006/relationships/slideLayout" Target="../slideLayouts/slideLayout346.xml"/><Relationship Id="rId388" Type="http://schemas.openxmlformats.org/officeDocument/2006/relationships/slideLayout" Target="../slideLayouts/slideLayout388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248" Type="http://schemas.openxmlformats.org/officeDocument/2006/relationships/slideLayout" Target="../slideLayouts/slideLayout248.xml"/><Relationship Id="rId12" Type="http://schemas.openxmlformats.org/officeDocument/2006/relationships/slideLayout" Target="../slideLayouts/slideLayout12.xml"/><Relationship Id="rId108" Type="http://schemas.openxmlformats.org/officeDocument/2006/relationships/slideLayout" Target="../slideLayouts/slideLayout108.xml"/><Relationship Id="rId315" Type="http://schemas.openxmlformats.org/officeDocument/2006/relationships/slideLayout" Target="../slideLayouts/slideLayout315.xml"/><Relationship Id="rId357" Type="http://schemas.openxmlformats.org/officeDocument/2006/relationships/slideLayout" Target="../slideLayouts/slideLayout357.xml"/><Relationship Id="rId54" Type="http://schemas.openxmlformats.org/officeDocument/2006/relationships/slideLayout" Target="../slideLayouts/slideLayout54.xml"/><Relationship Id="rId96" Type="http://schemas.openxmlformats.org/officeDocument/2006/relationships/slideLayout" Target="../slideLayouts/slideLayout96.xml"/><Relationship Id="rId161" Type="http://schemas.openxmlformats.org/officeDocument/2006/relationships/slideLayout" Target="../slideLayouts/slideLayout161.xml"/><Relationship Id="rId217" Type="http://schemas.openxmlformats.org/officeDocument/2006/relationships/slideLayout" Target="../slideLayouts/slideLayout217.xml"/><Relationship Id="rId399" Type="http://schemas.openxmlformats.org/officeDocument/2006/relationships/slideLayout" Target="../slideLayouts/slideLayout399.xml"/><Relationship Id="rId259" Type="http://schemas.openxmlformats.org/officeDocument/2006/relationships/slideLayout" Target="../slideLayouts/slideLayout259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270" Type="http://schemas.openxmlformats.org/officeDocument/2006/relationships/slideLayout" Target="../slideLayouts/slideLayout270.xml"/><Relationship Id="rId326" Type="http://schemas.openxmlformats.org/officeDocument/2006/relationships/slideLayout" Target="../slideLayouts/slideLayout326.xml"/><Relationship Id="rId65" Type="http://schemas.openxmlformats.org/officeDocument/2006/relationships/slideLayout" Target="../slideLayouts/slideLayout65.xml"/><Relationship Id="rId130" Type="http://schemas.openxmlformats.org/officeDocument/2006/relationships/slideLayout" Target="../slideLayouts/slideLayout130.xml"/><Relationship Id="rId368" Type="http://schemas.openxmlformats.org/officeDocument/2006/relationships/slideLayout" Target="../slideLayouts/slideLayout368.xml"/><Relationship Id="rId172" Type="http://schemas.openxmlformats.org/officeDocument/2006/relationships/slideLayout" Target="../slideLayouts/slideLayout172.xml"/><Relationship Id="rId228" Type="http://schemas.openxmlformats.org/officeDocument/2006/relationships/slideLayout" Target="../slideLayouts/slideLayout228.xml"/><Relationship Id="rId281" Type="http://schemas.openxmlformats.org/officeDocument/2006/relationships/slideLayout" Target="../slideLayouts/slideLayout281.xml"/><Relationship Id="rId337" Type="http://schemas.openxmlformats.org/officeDocument/2006/relationships/slideLayout" Target="../slideLayouts/slideLayout337.xml"/><Relationship Id="rId34" Type="http://schemas.openxmlformats.org/officeDocument/2006/relationships/slideLayout" Target="../slideLayouts/slideLayout34.xml"/><Relationship Id="rId76" Type="http://schemas.openxmlformats.org/officeDocument/2006/relationships/slideLayout" Target="../slideLayouts/slideLayout76.xml"/><Relationship Id="rId141" Type="http://schemas.openxmlformats.org/officeDocument/2006/relationships/slideLayout" Target="../slideLayouts/slideLayout141.xml"/><Relationship Id="rId379" Type="http://schemas.openxmlformats.org/officeDocument/2006/relationships/slideLayout" Target="../slideLayouts/slideLayout379.xml"/><Relationship Id="rId7" Type="http://schemas.openxmlformats.org/officeDocument/2006/relationships/slideLayout" Target="../slideLayouts/slideLayout7.xml"/><Relationship Id="rId183" Type="http://schemas.openxmlformats.org/officeDocument/2006/relationships/slideLayout" Target="../slideLayouts/slideLayout183.xml"/><Relationship Id="rId239" Type="http://schemas.openxmlformats.org/officeDocument/2006/relationships/slideLayout" Target="../slideLayouts/slideLayout239.xml"/><Relationship Id="rId390" Type="http://schemas.openxmlformats.org/officeDocument/2006/relationships/slideLayout" Target="../slideLayouts/slideLayout390.xml"/><Relationship Id="rId404" Type="http://schemas.openxmlformats.org/officeDocument/2006/relationships/slideLayout" Target="../slideLayouts/slideLayout404.xml"/><Relationship Id="rId250" Type="http://schemas.openxmlformats.org/officeDocument/2006/relationships/slideLayout" Target="../slideLayouts/slideLayout250.xml"/><Relationship Id="rId292" Type="http://schemas.openxmlformats.org/officeDocument/2006/relationships/slideLayout" Target="../slideLayouts/slideLayout292.xml"/><Relationship Id="rId306" Type="http://schemas.openxmlformats.org/officeDocument/2006/relationships/slideLayout" Target="../slideLayouts/slideLayout306.xml"/><Relationship Id="rId45" Type="http://schemas.openxmlformats.org/officeDocument/2006/relationships/slideLayout" Target="../slideLayouts/slideLayout45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348" Type="http://schemas.openxmlformats.org/officeDocument/2006/relationships/slideLayout" Target="../slideLayouts/slideLayout348.xml"/><Relationship Id="rId152" Type="http://schemas.openxmlformats.org/officeDocument/2006/relationships/slideLayout" Target="../slideLayouts/slideLayout152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261" Type="http://schemas.openxmlformats.org/officeDocument/2006/relationships/slideLayout" Target="../slideLayouts/slideLayout261.xml"/><Relationship Id="rId14" Type="http://schemas.openxmlformats.org/officeDocument/2006/relationships/slideLayout" Target="../slideLayouts/slideLayout14.xml"/><Relationship Id="rId56" Type="http://schemas.openxmlformats.org/officeDocument/2006/relationships/slideLayout" Target="../slideLayouts/slideLayout56.xml"/><Relationship Id="rId317" Type="http://schemas.openxmlformats.org/officeDocument/2006/relationships/slideLayout" Target="../slideLayouts/slideLayout317.xml"/><Relationship Id="rId359" Type="http://schemas.openxmlformats.org/officeDocument/2006/relationships/slideLayout" Target="../slideLayouts/slideLayout359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63" Type="http://schemas.openxmlformats.org/officeDocument/2006/relationships/slideLayout" Target="../slideLayouts/slideLayout163.xml"/><Relationship Id="rId219" Type="http://schemas.openxmlformats.org/officeDocument/2006/relationships/slideLayout" Target="../slideLayouts/slideLayout219.xml"/><Relationship Id="rId370" Type="http://schemas.openxmlformats.org/officeDocument/2006/relationships/slideLayout" Target="../slideLayouts/slideLayout370.xml"/><Relationship Id="rId230" Type="http://schemas.openxmlformats.org/officeDocument/2006/relationships/slideLayout" Target="../slideLayouts/slideLayout230.xml"/><Relationship Id="rId25" Type="http://schemas.openxmlformats.org/officeDocument/2006/relationships/slideLayout" Target="../slideLayouts/slideLayout25.xml"/><Relationship Id="rId67" Type="http://schemas.openxmlformats.org/officeDocument/2006/relationships/slideLayout" Target="../slideLayouts/slideLayout67.xml"/><Relationship Id="rId272" Type="http://schemas.openxmlformats.org/officeDocument/2006/relationships/slideLayout" Target="../slideLayouts/slideLayout272.xml"/><Relationship Id="rId328" Type="http://schemas.openxmlformats.org/officeDocument/2006/relationships/slideLayout" Target="../slideLayouts/slideLayout328.xml"/><Relationship Id="rId132" Type="http://schemas.openxmlformats.org/officeDocument/2006/relationships/slideLayout" Target="../slideLayouts/slideLayout132.xml"/><Relationship Id="rId174" Type="http://schemas.openxmlformats.org/officeDocument/2006/relationships/slideLayout" Target="../slideLayouts/slideLayout174.xml"/><Relationship Id="rId381" Type="http://schemas.openxmlformats.org/officeDocument/2006/relationships/slideLayout" Target="../slideLayouts/slideLayout381.xml"/><Relationship Id="rId241" Type="http://schemas.openxmlformats.org/officeDocument/2006/relationships/slideLayout" Target="../slideLayouts/slideLayout241.xml"/><Relationship Id="rId36" Type="http://schemas.openxmlformats.org/officeDocument/2006/relationships/slideLayout" Target="../slideLayouts/slideLayout36.xml"/><Relationship Id="rId283" Type="http://schemas.openxmlformats.org/officeDocument/2006/relationships/slideLayout" Target="../slideLayouts/slideLayout283.xml"/><Relationship Id="rId339" Type="http://schemas.openxmlformats.org/officeDocument/2006/relationships/slideLayout" Target="../slideLayouts/slideLayout339.xml"/><Relationship Id="rId78" Type="http://schemas.openxmlformats.org/officeDocument/2006/relationships/slideLayout" Target="../slideLayouts/slideLayout78.xml"/><Relationship Id="rId101" Type="http://schemas.openxmlformats.org/officeDocument/2006/relationships/slideLayout" Target="../slideLayouts/slideLayout101.xml"/><Relationship Id="rId143" Type="http://schemas.openxmlformats.org/officeDocument/2006/relationships/slideLayout" Target="../slideLayouts/slideLayout143.xml"/><Relationship Id="rId185" Type="http://schemas.openxmlformats.org/officeDocument/2006/relationships/slideLayout" Target="../slideLayouts/slideLayout185.xml"/><Relationship Id="rId350" Type="http://schemas.openxmlformats.org/officeDocument/2006/relationships/slideLayout" Target="../slideLayouts/slideLayout350.xml"/><Relationship Id="rId9" Type="http://schemas.openxmlformats.org/officeDocument/2006/relationships/slideLayout" Target="../slideLayouts/slideLayout9.xml"/><Relationship Id="rId210" Type="http://schemas.openxmlformats.org/officeDocument/2006/relationships/slideLayout" Target="../slideLayouts/slideLayout210.xml"/><Relationship Id="rId392" Type="http://schemas.openxmlformats.org/officeDocument/2006/relationships/slideLayout" Target="../slideLayouts/slideLayout392.xml"/><Relationship Id="rId252" Type="http://schemas.openxmlformats.org/officeDocument/2006/relationships/slideLayout" Target="../slideLayouts/slideLayout252.xml"/><Relationship Id="rId294" Type="http://schemas.openxmlformats.org/officeDocument/2006/relationships/slideLayout" Target="../slideLayouts/slideLayout294.xml"/><Relationship Id="rId308" Type="http://schemas.openxmlformats.org/officeDocument/2006/relationships/slideLayout" Target="../slideLayouts/slideLayout308.xml"/><Relationship Id="rId47" Type="http://schemas.openxmlformats.org/officeDocument/2006/relationships/slideLayout" Target="../slideLayouts/slideLayout47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54" Type="http://schemas.openxmlformats.org/officeDocument/2006/relationships/slideLayout" Target="../slideLayouts/slideLayout154.xml"/><Relationship Id="rId361" Type="http://schemas.openxmlformats.org/officeDocument/2006/relationships/slideLayout" Target="../slideLayouts/slideLayout361.xml"/><Relationship Id="rId196" Type="http://schemas.openxmlformats.org/officeDocument/2006/relationships/slideLayout" Target="../slideLayouts/slideLayout196.xml"/><Relationship Id="rId16" Type="http://schemas.openxmlformats.org/officeDocument/2006/relationships/slideLayout" Target="../slideLayouts/slideLayout16.xml"/><Relationship Id="rId221" Type="http://schemas.openxmlformats.org/officeDocument/2006/relationships/slideLayout" Target="../slideLayouts/slideLayout221.xml"/><Relationship Id="rId263" Type="http://schemas.openxmlformats.org/officeDocument/2006/relationships/slideLayout" Target="../slideLayouts/slideLayout263.xml"/><Relationship Id="rId319" Type="http://schemas.openxmlformats.org/officeDocument/2006/relationships/slideLayout" Target="../slideLayouts/slideLayout319.xml"/><Relationship Id="rId58" Type="http://schemas.openxmlformats.org/officeDocument/2006/relationships/slideLayout" Target="../slideLayouts/slideLayout58.xml"/><Relationship Id="rId123" Type="http://schemas.openxmlformats.org/officeDocument/2006/relationships/slideLayout" Target="../slideLayouts/slideLayout123.xml"/><Relationship Id="rId330" Type="http://schemas.openxmlformats.org/officeDocument/2006/relationships/slideLayout" Target="../slideLayouts/slideLayout330.xml"/><Relationship Id="rId165" Type="http://schemas.openxmlformats.org/officeDocument/2006/relationships/slideLayout" Target="../slideLayouts/slideLayout165.xml"/><Relationship Id="rId372" Type="http://schemas.openxmlformats.org/officeDocument/2006/relationships/slideLayout" Target="../slideLayouts/slideLayout372.xml"/><Relationship Id="rId211" Type="http://schemas.openxmlformats.org/officeDocument/2006/relationships/slideLayout" Target="../slideLayouts/slideLayout211.xml"/><Relationship Id="rId232" Type="http://schemas.openxmlformats.org/officeDocument/2006/relationships/slideLayout" Target="../slideLayouts/slideLayout232.xml"/><Relationship Id="rId253" Type="http://schemas.openxmlformats.org/officeDocument/2006/relationships/slideLayout" Target="../slideLayouts/slideLayout253.xml"/><Relationship Id="rId274" Type="http://schemas.openxmlformats.org/officeDocument/2006/relationships/slideLayout" Target="../slideLayouts/slideLayout274.xml"/><Relationship Id="rId295" Type="http://schemas.openxmlformats.org/officeDocument/2006/relationships/slideLayout" Target="../slideLayouts/slideLayout295.xml"/><Relationship Id="rId309" Type="http://schemas.openxmlformats.org/officeDocument/2006/relationships/slideLayout" Target="../slideLayouts/slideLayout309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320" Type="http://schemas.openxmlformats.org/officeDocument/2006/relationships/slideLayout" Target="../slideLayouts/slideLayout320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341" Type="http://schemas.openxmlformats.org/officeDocument/2006/relationships/slideLayout" Target="../slideLayouts/slideLayout341.xml"/><Relationship Id="rId362" Type="http://schemas.openxmlformats.org/officeDocument/2006/relationships/slideLayout" Target="../slideLayouts/slideLayout362.xml"/><Relationship Id="rId383" Type="http://schemas.openxmlformats.org/officeDocument/2006/relationships/slideLayout" Target="../slideLayouts/slideLayout383.xml"/><Relationship Id="rId201" Type="http://schemas.openxmlformats.org/officeDocument/2006/relationships/slideLayout" Target="../slideLayouts/slideLayout201.xml"/><Relationship Id="rId222" Type="http://schemas.openxmlformats.org/officeDocument/2006/relationships/slideLayout" Target="../slideLayouts/slideLayout222.xml"/><Relationship Id="rId243" Type="http://schemas.openxmlformats.org/officeDocument/2006/relationships/slideLayout" Target="../slideLayouts/slideLayout243.xml"/><Relationship Id="rId264" Type="http://schemas.openxmlformats.org/officeDocument/2006/relationships/slideLayout" Target="../slideLayouts/slideLayout264.xml"/><Relationship Id="rId285" Type="http://schemas.openxmlformats.org/officeDocument/2006/relationships/slideLayout" Target="../slideLayouts/slideLayout285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310" Type="http://schemas.openxmlformats.org/officeDocument/2006/relationships/slideLayout" Target="../slideLayouts/slideLayout310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331" Type="http://schemas.openxmlformats.org/officeDocument/2006/relationships/slideLayout" Target="../slideLayouts/slideLayout331.xml"/><Relationship Id="rId352" Type="http://schemas.openxmlformats.org/officeDocument/2006/relationships/slideLayout" Target="../slideLayouts/slideLayout352.xml"/><Relationship Id="rId373" Type="http://schemas.openxmlformats.org/officeDocument/2006/relationships/slideLayout" Target="../slideLayouts/slideLayout373.xml"/><Relationship Id="rId394" Type="http://schemas.openxmlformats.org/officeDocument/2006/relationships/slideLayout" Target="../slideLayouts/slideLayout394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33" Type="http://schemas.openxmlformats.org/officeDocument/2006/relationships/slideLayout" Target="../slideLayouts/slideLayout233.xml"/><Relationship Id="rId254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275" Type="http://schemas.openxmlformats.org/officeDocument/2006/relationships/slideLayout" Target="../slideLayouts/slideLayout275.xml"/><Relationship Id="rId296" Type="http://schemas.openxmlformats.org/officeDocument/2006/relationships/slideLayout" Target="../slideLayouts/slideLayout296.xml"/><Relationship Id="rId300" Type="http://schemas.openxmlformats.org/officeDocument/2006/relationships/slideLayout" Target="../slideLayouts/slideLayout300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321" Type="http://schemas.openxmlformats.org/officeDocument/2006/relationships/slideLayout" Target="../slideLayouts/slideLayout321.xml"/><Relationship Id="rId342" Type="http://schemas.openxmlformats.org/officeDocument/2006/relationships/slideLayout" Target="../slideLayouts/slideLayout342.xml"/><Relationship Id="rId363" Type="http://schemas.openxmlformats.org/officeDocument/2006/relationships/slideLayout" Target="../slideLayouts/slideLayout363.xml"/><Relationship Id="rId384" Type="http://schemas.openxmlformats.org/officeDocument/2006/relationships/slideLayout" Target="../slideLayouts/slideLayout384.xml"/><Relationship Id="rId202" Type="http://schemas.openxmlformats.org/officeDocument/2006/relationships/slideLayout" Target="../slideLayouts/slideLayout202.xml"/><Relationship Id="rId223" Type="http://schemas.openxmlformats.org/officeDocument/2006/relationships/slideLayout" Target="../slideLayouts/slideLayout223.xml"/><Relationship Id="rId244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265" Type="http://schemas.openxmlformats.org/officeDocument/2006/relationships/slideLayout" Target="../slideLayouts/slideLayout265.xml"/><Relationship Id="rId286" Type="http://schemas.openxmlformats.org/officeDocument/2006/relationships/slideLayout" Target="../slideLayouts/slideLayout286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311" Type="http://schemas.openxmlformats.org/officeDocument/2006/relationships/slideLayout" Target="../slideLayouts/slideLayout311.xml"/><Relationship Id="rId332" Type="http://schemas.openxmlformats.org/officeDocument/2006/relationships/slideLayout" Target="../slideLayouts/slideLayout332.xml"/><Relationship Id="rId353" Type="http://schemas.openxmlformats.org/officeDocument/2006/relationships/slideLayout" Target="../slideLayouts/slideLayout353.xml"/><Relationship Id="rId374" Type="http://schemas.openxmlformats.org/officeDocument/2006/relationships/slideLayout" Target="../slideLayouts/slideLayout374.xml"/><Relationship Id="rId395" Type="http://schemas.openxmlformats.org/officeDocument/2006/relationships/slideLayout" Target="../slideLayouts/slideLayout395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34" Type="http://schemas.openxmlformats.org/officeDocument/2006/relationships/slideLayout" Target="../slideLayouts/slideLayout234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55" Type="http://schemas.openxmlformats.org/officeDocument/2006/relationships/slideLayout" Target="../slideLayouts/slideLayout255.xml"/><Relationship Id="rId276" Type="http://schemas.openxmlformats.org/officeDocument/2006/relationships/slideLayout" Target="../slideLayouts/slideLayout276.xml"/><Relationship Id="rId297" Type="http://schemas.openxmlformats.org/officeDocument/2006/relationships/slideLayout" Target="../slideLayouts/slideLayout297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301" Type="http://schemas.openxmlformats.org/officeDocument/2006/relationships/slideLayout" Target="../slideLayouts/slideLayout301.xml"/><Relationship Id="rId322" Type="http://schemas.openxmlformats.org/officeDocument/2006/relationships/slideLayout" Target="../slideLayouts/slideLayout322.xml"/><Relationship Id="rId343" Type="http://schemas.openxmlformats.org/officeDocument/2006/relationships/slideLayout" Target="../slideLayouts/slideLayout343.xml"/><Relationship Id="rId364" Type="http://schemas.openxmlformats.org/officeDocument/2006/relationships/slideLayout" Target="../slideLayouts/slideLayout364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385" Type="http://schemas.openxmlformats.org/officeDocument/2006/relationships/slideLayout" Target="../slideLayouts/slideLayout385.xml"/><Relationship Id="rId19" Type="http://schemas.openxmlformats.org/officeDocument/2006/relationships/slideLayout" Target="../slideLayouts/slideLayout19.xml"/><Relationship Id="rId224" Type="http://schemas.openxmlformats.org/officeDocument/2006/relationships/slideLayout" Target="../slideLayouts/slideLayout224.xml"/><Relationship Id="rId245" Type="http://schemas.openxmlformats.org/officeDocument/2006/relationships/slideLayout" Target="../slideLayouts/slideLayout245.xml"/><Relationship Id="rId266" Type="http://schemas.openxmlformats.org/officeDocument/2006/relationships/slideLayout" Target="../slideLayouts/slideLayout266.xml"/><Relationship Id="rId287" Type="http://schemas.openxmlformats.org/officeDocument/2006/relationships/slideLayout" Target="../slideLayouts/slideLayout287.xml"/><Relationship Id="rId30" Type="http://schemas.openxmlformats.org/officeDocument/2006/relationships/slideLayout" Target="../slideLayouts/slideLayout3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312" Type="http://schemas.openxmlformats.org/officeDocument/2006/relationships/slideLayout" Target="../slideLayouts/slideLayout312.xml"/><Relationship Id="rId333" Type="http://schemas.openxmlformats.org/officeDocument/2006/relationships/slideLayout" Target="../slideLayouts/slideLayout333.xml"/><Relationship Id="rId354" Type="http://schemas.openxmlformats.org/officeDocument/2006/relationships/slideLayout" Target="../slideLayouts/slideLayout354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189" Type="http://schemas.openxmlformats.org/officeDocument/2006/relationships/slideLayout" Target="../slideLayouts/slideLayout189.xml"/><Relationship Id="rId375" Type="http://schemas.openxmlformats.org/officeDocument/2006/relationships/slideLayout" Target="../slideLayouts/slideLayout375.xml"/><Relationship Id="rId396" Type="http://schemas.openxmlformats.org/officeDocument/2006/relationships/slideLayout" Target="../slideLayouts/slideLayout396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35" Type="http://schemas.openxmlformats.org/officeDocument/2006/relationships/slideLayout" Target="../slideLayouts/slideLayout235.xml"/><Relationship Id="rId256" Type="http://schemas.openxmlformats.org/officeDocument/2006/relationships/slideLayout" Target="../slideLayouts/slideLayout256.xml"/><Relationship Id="rId277" Type="http://schemas.openxmlformats.org/officeDocument/2006/relationships/slideLayout" Target="../slideLayouts/slideLayout277.xml"/><Relationship Id="rId298" Type="http://schemas.openxmlformats.org/officeDocument/2006/relationships/slideLayout" Target="../slideLayouts/slideLayout298.xml"/><Relationship Id="rId400" Type="http://schemas.openxmlformats.org/officeDocument/2006/relationships/slideLayout" Target="../slideLayouts/slideLayout400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302" Type="http://schemas.openxmlformats.org/officeDocument/2006/relationships/slideLayout" Target="../slideLayouts/slideLayout302.xml"/><Relationship Id="rId323" Type="http://schemas.openxmlformats.org/officeDocument/2006/relationships/slideLayout" Target="../slideLayouts/slideLayout323.xml"/><Relationship Id="rId344" Type="http://schemas.openxmlformats.org/officeDocument/2006/relationships/slideLayout" Target="../slideLayouts/slideLayout344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179" Type="http://schemas.openxmlformats.org/officeDocument/2006/relationships/slideLayout" Target="../slideLayouts/slideLayout179.xml"/><Relationship Id="rId365" Type="http://schemas.openxmlformats.org/officeDocument/2006/relationships/slideLayout" Target="../slideLayouts/slideLayout365.xml"/><Relationship Id="rId386" Type="http://schemas.openxmlformats.org/officeDocument/2006/relationships/slideLayout" Target="../slideLayouts/slideLayout386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225" Type="http://schemas.openxmlformats.org/officeDocument/2006/relationships/slideLayout" Target="../slideLayouts/slideLayout225.xml"/><Relationship Id="rId246" Type="http://schemas.openxmlformats.org/officeDocument/2006/relationships/slideLayout" Target="../slideLayouts/slideLayout246.xml"/><Relationship Id="rId267" Type="http://schemas.openxmlformats.org/officeDocument/2006/relationships/slideLayout" Target="../slideLayouts/slideLayout267.xml"/><Relationship Id="rId288" Type="http://schemas.openxmlformats.org/officeDocument/2006/relationships/slideLayout" Target="../slideLayouts/slideLayout288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313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94" Type="http://schemas.openxmlformats.org/officeDocument/2006/relationships/slideLayout" Target="../slideLayouts/slideLayout94.xml"/><Relationship Id="rId148" Type="http://schemas.openxmlformats.org/officeDocument/2006/relationships/slideLayout" Target="../slideLayouts/slideLayout148.xml"/><Relationship Id="rId169" Type="http://schemas.openxmlformats.org/officeDocument/2006/relationships/slideLayout" Target="../slideLayouts/slideLayout169.xml"/><Relationship Id="rId334" Type="http://schemas.openxmlformats.org/officeDocument/2006/relationships/slideLayout" Target="../slideLayouts/slideLayout334.xml"/><Relationship Id="rId355" Type="http://schemas.openxmlformats.org/officeDocument/2006/relationships/slideLayout" Target="../slideLayouts/slideLayout355.xml"/><Relationship Id="rId376" Type="http://schemas.openxmlformats.org/officeDocument/2006/relationships/slideLayout" Target="../slideLayouts/slideLayout376.xml"/><Relationship Id="rId397" Type="http://schemas.openxmlformats.org/officeDocument/2006/relationships/slideLayout" Target="../slideLayouts/slideLayout397.xml"/><Relationship Id="rId4" Type="http://schemas.openxmlformats.org/officeDocument/2006/relationships/slideLayout" Target="../slideLayouts/slideLayout4.xml"/><Relationship Id="rId180" Type="http://schemas.openxmlformats.org/officeDocument/2006/relationships/slideLayout" Target="../slideLayouts/slideLayout180.xml"/><Relationship Id="rId215" Type="http://schemas.openxmlformats.org/officeDocument/2006/relationships/slideLayout" Target="../slideLayouts/slideLayout215.xml"/><Relationship Id="rId236" Type="http://schemas.openxmlformats.org/officeDocument/2006/relationships/slideLayout" Target="../slideLayouts/slideLayout236.xml"/><Relationship Id="rId257" Type="http://schemas.openxmlformats.org/officeDocument/2006/relationships/slideLayout" Target="../slideLayouts/slideLayout257.xml"/><Relationship Id="rId278" Type="http://schemas.openxmlformats.org/officeDocument/2006/relationships/slideLayout" Target="../slideLayouts/slideLayout278.xml"/><Relationship Id="rId401" Type="http://schemas.openxmlformats.org/officeDocument/2006/relationships/slideLayout" Target="../slideLayouts/slideLayout401.xml"/><Relationship Id="rId303" Type="http://schemas.openxmlformats.org/officeDocument/2006/relationships/slideLayout" Target="../slideLayouts/slideLayout303.xml"/><Relationship Id="rId42" Type="http://schemas.openxmlformats.org/officeDocument/2006/relationships/slideLayout" Target="../slideLayouts/slideLayout42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345" Type="http://schemas.openxmlformats.org/officeDocument/2006/relationships/slideLayout" Target="../slideLayouts/slideLayout345.xml"/><Relationship Id="rId387" Type="http://schemas.openxmlformats.org/officeDocument/2006/relationships/slideLayout" Target="../slideLayouts/slideLayout387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247" Type="http://schemas.openxmlformats.org/officeDocument/2006/relationships/slideLayout" Target="../slideLayouts/slideLayout247.xml"/><Relationship Id="rId107" Type="http://schemas.openxmlformats.org/officeDocument/2006/relationships/slideLayout" Target="../slideLayouts/slideLayout107.xml"/><Relationship Id="rId289" Type="http://schemas.openxmlformats.org/officeDocument/2006/relationships/slideLayout" Target="../slideLayouts/slideLayout289.xml"/><Relationship Id="rId11" Type="http://schemas.openxmlformats.org/officeDocument/2006/relationships/slideLayout" Target="../slideLayouts/slideLayout11.xml"/><Relationship Id="rId53" Type="http://schemas.openxmlformats.org/officeDocument/2006/relationships/slideLayout" Target="../slideLayouts/slideLayout53.xml"/><Relationship Id="rId149" Type="http://schemas.openxmlformats.org/officeDocument/2006/relationships/slideLayout" Target="../slideLayouts/slideLayout149.xml"/><Relationship Id="rId314" Type="http://schemas.openxmlformats.org/officeDocument/2006/relationships/slideLayout" Target="../slideLayouts/slideLayout314.xml"/><Relationship Id="rId356" Type="http://schemas.openxmlformats.org/officeDocument/2006/relationships/slideLayout" Target="../slideLayouts/slideLayout356.xml"/><Relationship Id="rId398" Type="http://schemas.openxmlformats.org/officeDocument/2006/relationships/slideLayout" Target="../slideLayouts/slideLayout398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216" Type="http://schemas.openxmlformats.org/officeDocument/2006/relationships/slideLayout" Target="../slideLayouts/slideLayout216.xml"/><Relationship Id="rId258" Type="http://schemas.openxmlformats.org/officeDocument/2006/relationships/slideLayout" Target="../slideLayouts/slideLayout258.xml"/><Relationship Id="rId22" Type="http://schemas.openxmlformats.org/officeDocument/2006/relationships/slideLayout" Target="../slideLayouts/slideLayout22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325" Type="http://schemas.openxmlformats.org/officeDocument/2006/relationships/slideLayout" Target="../slideLayouts/slideLayout325.xml"/><Relationship Id="rId367" Type="http://schemas.openxmlformats.org/officeDocument/2006/relationships/slideLayout" Target="../slideLayouts/slideLayout367.xml"/><Relationship Id="rId171" Type="http://schemas.openxmlformats.org/officeDocument/2006/relationships/slideLayout" Target="../slideLayouts/slideLayout171.xml"/><Relationship Id="rId227" Type="http://schemas.openxmlformats.org/officeDocument/2006/relationships/slideLayout" Target="../slideLayouts/slideLayout227.xml"/><Relationship Id="rId269" Type="http://schemas.openxmlformats.org/officeDocument/2006/relationships/slideLayout" Target="../slideLayouts/slideLayout269.xml"/><Relationship Id="rId33" Type="http://schemas.openxmlformats.org/officeDocument/2006/relationships/slideLayout" Target="../slideLayouts/slideLayout33.xml"/><Relationship Id="rId129" Type="http://schemas.openxmlformats.org/officeDocument/2006/relationships/slideLayout" Target="../slideLayouts/slideLayout129.xml"/><Relationship Id="rId280" Type="http://schemas.openxmlformats.org/officeDocument/2006/relationships/slideLayout" Target="../slideLayouts/slideLayout280.xml"/><Relationship Id="rId336" Type="http://schemas.openxmlformats.org/officeDocument/2006/relationships/slideLayout" Target="../slideLayouts/slideLayout336.xml"/><Relationship Id="rId75" Type="http://schemas.openxmlformats.org/officeDocument/2006/relationships/slideLayout" Target="../slideLayouts/slideLayout75.xml"/><Relationship Id="rId140" Type="http://schemas.openxmlformats.org/officeDocument/2006/relationships/slideLayout" Target="../slideLayouts/slideLayout140.xml"/><Relationship Id="rId182" Type="http://schemas.openxmlformats.org/officeDocument/2006/relationships/slideLayout" Target="../slideLayouts/slideLayout182.xml"/><Relationship Id="rId378" Type="http://schemas.openxmlformats.org/officeDocument/2006/relationships/slideLayout" Target="../slideLayouts/slideLayout378.xml"/><Relationship Id="rId403" Type="http://schemas.openxmlformats.org/officeDocument/2006/relationships/slideLayout" Target="../slideLayouts/slideLayout403.xml"/><Relationship Id="rId6" Type="http://schemas.openxmlformats.org/officeDocument/2006/relationships/slideLayout" Target="../slideLayouts/slideLayout6.xml"/><Relationship Id="rId238" Type="http://schemas.openxmlformats.org/officeDocument/2006/relationships/slideLayout" Target="../slideLayouts/slideLayout238.xml"/><Relationship Id="rId291" Type="http://schemas.openxmlformats.org/officeDocument/2006/relationships/slideLayout" Target="../slideLayouts/slideLayout291.xml"/><Relationship Id="rId305" Type="http://schemas.openxmlformats.org/officeDocument/2006/relationships/slideLayout" Target="../slideLayouts/slideLayout305.xml"/><Relationship Id="rId347" Type="http://schemas.openxmlformats.org/officeDocument/2006/relationships/slideLayout" Target="../slideLayouts/slideLayout347.xml"/><Relationship Id="rId44" Type="http://schemas.openxmlformats.org/officeDocument/2006/relationships/slideLayout" Target="../slideLayouts/slideLayout44.xml"/><Relationship Id="rId86" Type="http://schemas.openxmlformats.org/officeDocument/2006/relationships/slideLayout" Target="../slideLayouts/slideLayout86.xml"/><Relationship Id="rId151" Type="http://schemas.openxmlformats.org/officeDocument/2006/relationships/slideLayout" Target="../slideLayouts/slideLayout151.xml"/><Relationship Id="rId389" Type="http://schemas.openxmlformats.org/officeDocument/2006/relationships/slideLayout" Target="../slideLayouts/slideLayout389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249" Type="http://schemas.openxmlformats.org/officeDocument/2006/relationships/slideLayout" Target="../slideLayouts/slideLayout249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260" Type="http://schemas.openxmlformats.org/officeDocument/2006/relationships/slideLayout" Target="../slideLayouts/slideLayout260.xml"/><Relationship Id="rId316" Type="http://schemas.openxmlformats.org/officeDocument/2006/relationships/slideLayout" Target="../slideLayouts/slideLayout316.xml"/><Relationship Id="rId55" Type="http://schemas.openxmlformats.org/officeDocument/2006/relationships/slideLayout" Target="../slideLayouts/slideLayout55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358" Type="http://schemas.openxmlformats.org/officeDocument/2006/relationships/slideLayout" Target="../slideLayouts/slideLayout358.xml"/><Relationship Id="rId162" Type="http://schemas.openxmlformats.org/officeDocument/2006/relationships/slideLayout" Target="../slideLayouts/slideLayout162.xml"/><Relationship Id="rId218" Type="http://schemas.openxmlformats.org/officeDocument/2006/relationships/slideLayout" Target="../slideLayouts/slideLayout218.xml"/><Relationship Id="rId271" Type="http://schemas.openxmlformats.org/officeDocument/2006/relationships/slideLayout" Target="../slideLayouts/slideLayout271.xml"/><Relationship Id="rId24" Type="http://schemas.openxmlformats.org/officeDocument/2006/relationships/slideLayout" Target="../slideLayouts/slideLayout24.xml"/><Relationship Id="rId66" Type="http://schemas.openxmlformats.org/officeDocument/2006/relationships/slideLayout" Target="../slideLayouts/slideLayout66.xml"/><Relationship Id="rId131" Type="http://schemas.openxmlformats.org/officeDocument/2006/relationships/slideLayout" Target="../slideLayouts/slideLayout131.xml"/><Relationship Id="rId327" Type="http://schemas.openxmlformats.org/officeDocument/2006/relationships/slideLayout" Target="../slideLayouts/slideLayout327.xml"/><Relationship Id="rId369" Type="http://schemas.openxmlformats.org/officeDocument/2006/relationships/slideLayout" Target="../slideLayouts/slideLayout369.xml"/><Relationship Id="rId173" Type="http://schemas.openxmlformats.org/officeDocument/2006/relationships/slideLayout" Target="../slideLayouts/slideLayout173.xml"/><Relationship Id="rId229" Type="http://schemas.openxmlformats.org/officeDocument/2006/relationships/slideLayout" Target="../slideLayouts/slideLayout229.xml"/><Relationship Id="rId380" Type="http://schemas.openxmlformats.org/officeDocument/2006/relationships/slideLayout" Target="../slideLayouts/slideLayout380.xml"/><Relationship Id="rId240" Type="http://schemas.openxmlformats.org/officeDocument/2006/relationships/slideLayout" Target="../slideLayouts/slideLayout240.xml"/><Relationship Id="rId35" Type="http://schemas.openxmlformats.org/officeDocument/2006/relationships/slideLayout" Target="../slideLayouts/slideLayout35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282" Type="http://schemas.openxmlformats.org/officeDocument/2006/relationships/slideLayout" Target="../slideLayouts/slideLayout282.xml"/><Relationship Id="rId338" Type="http://schemas.openxmlformats.org/officeDocument/2006/relationships/slideLayout" Target="../slideLayouts/slideLayout338.xml"/><Relationship Id="rId8" Type="http://schemas.openxmlformats.org/officeDocument/2006/relationships/slideLayout" Target="../slideLayouts/slideLayout8.xml"/><Relationship Id="rId142" Type="http://schemas.openxmlformats.org/officeDocument/2006/relationships/slideLayout" Target="../slideLayouts/slideLayout142.xml"/><Relationship Id="rId184" Type="http://schemas.openxmlformats.org/officeDocument/2006/relationships/slideLayout" Target="../slideLayouts/slideLayout184.xml"/><Relationship Id="rId391" Type="http://schemas.openxmlformats.org/officeDocument/2006/relationships/slideLayout" Target="../slideLayouts/slideLayout391.xml"/><Relationship Id="rId405" Type="http://schemas.openxmlformats.org/officeDocument/2006/relationships/theme" Target="../theme/theme1.xml"/><Relationship Id="rId251" Type="http://schemas.openxmlformats.org/officeDocument/2006/relationships/slideLayout" Target="../slideLayouts/slideLayout251.xml"/><Relationship Id="rId46" Type="http://schemas.openxmlformats.org/officeDocument/2006/relationships/slideLayout" Target="../slideLayouts/slideLayout46.xml"/><Relationship Id="rId293" Type="http://schemas.openxmlformats.org/officeDocument/2006/relationships/slideLayout" Target="../slideLayouts/slideLayout293.xml"/><Relationship Id="rId307" Type="http://schemas.openxmlformats.org/officeDocument/2006/relationships/slideLayout" Target="../slideLayouts/slideLayout307.xml"/><Relationship Id="rId349" Type="http://schemas.openxmlformats.org/officeDocument/2006/relationships/slideLayout" Target="../slideLayouts/slideLayout349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3" Type="http://schemas.openxmlformats.org/officeDocument/2006/relationships/slideLayout" Target="../slideLayouts/slideLayout153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360" Type="http://schemas.openxmlformats.org/officeDocument/2006/relationships/slideLayout" Target="../slideLayouts/slideLayout360.xml"/><Relationship Id="rId220" Type="http://schemas.openxmlformats.org/officeDocument/2006/relationships/slideLayout" Target="../slideLayouts/slideLayout220.xml"/><Relationship Id="rId15" Type="http://schemas.openxmlformats.org/officeDocument/2006/relationships/slideLayout" Target="../slideLayouts/slideLayout15.xml"/><Relationship Id="rId57" Type="http://schemas.openxmlformats.org/officeDocument/2006/relationships/slideLayout" Target="../slideLayouts/slideLayout57.xml"/><Relationship Id="rId262" Type="http://schemas.openxmlformats.org/officeDocument/2006/relationships/slideLayout" Target="../slideLayouts/slideLayout262.xml"/><Relationship Id="rId318" Type="http://schemas.openxmlformats.org/officeDocument/2006/relationships/slideLayout" Target="../slideLayouts/slideLayout318.xml"/><Relationship Id="rId99" Type="http://schemas.openxmlformats.org/officeDocument/2006/relationships/slideLayout" Target="../slideLayouts/slideLayout99.xml"/><Relationship Id="rId122" Type="http://schemas.openxmlformats.org/officeDocument/2006/relationships/slideLayout" Target="../slideLayouts/slideLayout122.xml"/><Relationship Id="rId164" Type="http://schemas.openxmlformats.org/officeDocument/2006/relationships/slideLayout" Target="../slideLayouts/slideLayout164.xml"/><Relationship Id="rId371" Type="http://schemas.openxmlformats.org/officeDocument/2006/relationships/slideLayout" Target="../slideLayouts/slideLayout371.xml"/><Relationship Id="rId26" Type="http://schemas.openxmlformats.org/officeDocument/2006/relationships/slideLayout" Target="../slideLayouts/slideLayout26.xml"/><Relationship Id="rId231" Type="http://schemas.openxmlformats.org/officeDocument/2006/relationships/slideLayout" Target="../slideLayouts/slideLayout231.xml"/><Relationship Id="rId273" Type="http://schemas.openxmlformats.org/officeDocument/2006/relationships/slideLayout" Target="../slideLayouts/slideLayout273.xml"/><Relationship Id="rId329" Type="http://schemas.openxmlformats.org/officeDocument/2006/relationships/slideLayout" Target="../slideLayouts/slideLayout329.xml"/><Relationship Id="rId68" Type="http://schemas.openxmlformats.org/officeDocument/2006/relationships/slideLayout" Target="../slideLayouts/slideLayout68.xml"/><Relationship Id="rId133" Type="http://schemas.openxmlformats.org/officeDocument/2006/relationships/slideLayout" Target="../slideLayouts/slideLayout133.xml"/><Relationship Id="rId175" Type="http://schemas.openxmlformats.org/officeDocument/2006/relationships/slideLayout" Target="../slideLayouts/slideLayout175.xml"/><Relationship Id="rId340" Type="http://schemas.openxmlformats.org/officeDocument/2006/relationships/slideLayout" Target="../slideLayouts/slideLayout340.xml"/><Relationship Id="rId200" Type="http://schemas.openxmlformats.org/officeDocument/2006/relationships/slideLayout" Target="../slideLayouts/slideLayout200.xml"/><Relationship Id="rId382" Type="http://schemas.openxmlformats.org/officeDocument/2006/relationships/slideLayout" Target="../slideLayouts/slideLayout382.xml"/><Relationship Id="rId242" Type="http://schemas.openxmlformats.org/officeDocument/2006/relationships/slideLayout" Target="../slideLayouts/slideLayout242.xml"/><Relationship Id="rId284" Type="http://schemas.openxmlformats.org/officeDocument/2006/relationships/slideLayout" Target="../slideLayouts/slideLayout284.xml"/><Relationship Id="rId37" Type="http://schemas.openxmlformats.org/officeDocument/2006/relationships/slideLayout" Target="../slideLayouts/slideLayout37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86" Type="http://schemas.openxmlformats.org/officeDocument/2006/relationships/slideLayout" Target="../slideLayouts/slideLayout186.xml"/><Relationship Id="rId351" Type="http://schemas.openxmlformats.org/officeDocument/2006/relationships/slideLayout" Target="../slideLayouts/slideLayout351.xml"/><Relationship Id="rId393" Type="http://schemas.openxmlformats.org/officeDocument/2006/relationships/slideLayout" Target="../slideLayouts/slideLayout3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urret Road"/>
              <a:buNone/>
              <a:defRPr sz="3000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●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○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■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●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○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■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●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○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nek Telugu"/>
              <a:buChar char="■"/>
              <a:defRPr sz="1200">
                <a:solidFill>
                  <a:schemeClr val="dk1"/>
                </a:solidFill>
                <a:latin typeface="Anek Telugu"/>
                <a:ea typeface="Anek Telugu"/>
                <a:cs typeface="Anek Telugu"/>
                <a:sym typeface="Anek Telugu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82330C7-E381-CAFE-DEF7-DA59CA75AA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5CBAFE-4480-9689-4E28-6B85DDEEA2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663076-B424-49AA-BD88-0C85DFF0CA00}" type="slidenum">
              <a:rPr lang="pt-PT" smtClean="0"/>
              <a:t>‹#›</a:t>
            </a:fld>
            <a:endParaRPr lang="pt-P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724" r:id="rId8"/>
    <p:sldLayoutId id="2147483700" r:id="rId9"/>
    <p:sldLayoutId id="2147483680" r:id="rId10"/>
    <p:sldLayoutId id="2147483730" r:id="rId11"/>
    <p:sldLayoutId id="2147483731" r:id="rId12"/>
    <p:sldLayoutId id="2147483732" r:id="rId13"/>
    <p:sldLayoutId id="2147483726" r:id="rId14"/>
    <p:sldLayoutId id="2147483727" r:id="rId15"/>
    <p:sldLayoutId id="2147483728" r:id="rId16"/>
    <p:sldLayoutId id="2147483734" r:id="rId17"/>
    <p:sldLayoutId id="2147483735" r:id="rId18"/>
    <p:sldLayoutId id="2147483736" r:id="rId19"/>
    <p:sldLayoutId id="2147483746" r:id="rId20"/>
    <p:sldLayoutId id="2147483739" r:id="rId21"/>
    <p:sldLayoutId id="2147483744" r:id="rId22"/>
    <p:sldLayoutId id="2147483741" r:id="rId23"/>
    <p:sldLayoutId id="2147483742" r:id="rId24"/>
    <p:sldLayoutId id="2147483743" r:id="rId25"/>
    <p:sldLayoutId id="2147483748" r:id="rId26"/>
    <p:sldLayoutId id="2147483737" r:id="rId27"/>
    <p:sldLayoutId id="2147483738" r:id="rId28"/>
    <p:sldLayoutId id="2147483762" r:id="rId29"/>
    <p:sldLayoutId id="2147483752" r:id="rId30"/>
    <p:sldLayoutId id="2147483760" r:id="rId31"/>
    <p:sldLayoutId id="2147483753" r:id="rId32"/>
    <p:sldLayoutId id="2147483754" r:id="rId33"/>
    <p:sldLayoutId id="2147483755" r:id="rId34"/>
    <p:sldLayoutId id="2147483764" r:id="rId35"/>
    <p:sldLayoutId id="2147483749" r:id="rId36"/>
    <p:sldLayoutId id="2147483750" r:id="rId37"/>
    <p:sldLayoutId id="2147483757" r:id="rId38"/>
    <p:sldLayoutId id="2147483758" r:id="rId39"/>
    <p:sldLayoutId id="2147483759" r:id="rId40"/>
    <p:sldLayoutId id="2147483791" r:id="rId41"/>
    <p:sldLayoutId id="2147483782" r:id="rId42"/>
    <p:sldLayoutId id="2147483790" r:id="rId43"/>
    <p:sldLayoutId id="2147483769" r:id="rId44"/>
    <p:sldLayoutId id="2147483770" r:id="rId45"/>
    <p:sldLayoutId id="2147483771" r:id="rId46"/>
    <p:sldLayoutId id="2147483765" r:id="rId47"/>
    <p:sldLayoutId id="2147483766" r:id="rId48"/>
    <p:sldLayoutId id="2147483767" r:id="rId49"/>
    <p:sldLayoutId id="2147483773" r:id="rId50"/>
    <p:sldLayoutId id="2147484067" r:id="rId51"/>
    <p:sldLayoutId id="2147484044" r:id="rId52"/>
    <p:sldLayoutId id="2147484065" r:id="rId53"/>
    <p:sldLayoutId id="2147484032" r:id="rId54"/>
    <p:sldLayoutId id="2147484033" r:id="rId55"/>
    <p:sldLayoutId id="2147484034" r:id="rId56"/>
    <p:sldLayoutId id="2147484026" r:id="rId57"/>
    <p:sldLayoutId id="2147484028" r:id="rId58"/>
    <p:sldLayoutId id="2147484030" r:id="rId59"/>
    <p:sldLayoutId id="2147484035" r:id="rId60"/>
    <p:sldLayoutId id="2147484036" r:id="rId61"/>
    <p:sldLayoutId id="2147484037" r:id="rId62"/>
    <p:sldLayoutId id="2147484047" r:id="rId63"/>
    <p:sldLayoutId id="2147484041" r:id="rId64"/>
    <p:sldLayoutId id="2147484046" r:id="rId65"/>
    <p:sldLayoutId id="2147484042" r:id="rId66"/>
    <p:sldLayoutId id="2147484043" r:id="rId67"/>
    <p:sldLayoutId id="2147484045" r:id="rId68"/>
    <p:sldLayoutId id="2147484050" r:id="rId69"/>
    <p:sldLayoutId id="2147484038" r:id="rId70"/>
    <p:sldLayoutId id="2147484039" r:id="rId71"/>
    <p:sldLayoutId id="2147484061" r:id="rId72"/>
    <p:sldLayoutId id="2147484053" r:id="rId73"/>
    <p:sldLayoutId id="2147484060" r:id="rId74"/>
    <p:sldLayoutId id="2147484054" r:id="rId75"/>
    <p:sldLayoutId id="2147484055" r:id="rId76"/>
    <p:sldLayoutId id="2147484056" r:id="rId77"/>
    <p:sldLayoutId id="2147484062" r:id="rId78"/>
    <p:sldLayoutId id="2147484051" r:id="rId79"/>
    <p:sldLayoutId id="2147484052" r:id="rId80"/>
    <p:sldLayoutId id="2147484057" r:id="rId81"/>
    <p:sldLayoutId id="2147484058" r:id="rId82"/>
    <p:sldLayoutId id="2147484059" r:id="rId83"/>
    <p:sldLayoutId id="2147484049" r:id="rId84"/>
    <p:sldLayoutId id="2147484040" r:id="rId85"/>
    <p:sldLayoutId id="2147484048" r:id="rId86"/>
    <p:sldLayoutId id="2147484025" r:id="rId87"/>
    <p:sldLayoutId id="2147484027" r:id="rId88"/>
    <p:sldLayoutId id="2147484029" r:id="rId89"/>
    <p:sldLayoutId id="2147484063" r:id="rId90"/>
    <p:sldLayoutId id="2147484064" r:id="rId91"/>
    <p:sldLayoutId id="2147484066" r:id="rId92"/>
    <p:sldLayoutId id="2147484031" r:id="rId93"/>
    <p:sldLayoutId id="2147483774" r:id="rId94"/>
    <p:sldLayoutId id="2147483775" r:id="rId95"/>
    <p:sldLayoutId id="2147483786" r:id="rId96"/>
    <p:sldLayoutId id="2147483778" r:id="rId97"/>
    <p:sldLayoutId id="2147483784" r:id="rId98"/>
    <p:sldLayoutId id="2147483780" r:id="rId99"/>
    <p:sldLayoutId id="2147483781" r:id="rId100"/>
    <p:sldLayoutId id="2147483783" r:id="rId101"/>
    <p:sldLayoutId id="2147483788" r:id="rId102"/>
    <p:sldLayoutId id="2147483776" r:id="rId103"/>
    <p:sldLayoutId id="2147483777" r:id="rId104"/>
    <p:sldLayoutId id="2147483811" r:id="rId105"/>
    <p:sldLayoutId id="2147483809" r:id="rId106"/>
    <p:sldLayoutId id="2147483795" r:id="rId107"/>
    <p:sldLayoutId id="2147483817" r:id="rId108"/>
    <p:sldLayoutId id="2147483818" r:id="rId109"/>
    <p:sldLayoutId id="2147483819" r:id="rId110"/>
    <p:sldLayoutId id="2147483813" r:id="rId111"/>
    <p:sldLayoutId id="2147483814" r:id="rId112"/>
    <p:sldLayoutId id="2147483815" r:id="rId113"/>
    <p:sldLayoutId id="2147483821" r:id="rId114"/>
    <p:sldLayoutId id="2147483822" r:id="rId115"/>
    <p:sldLayoutId id="2147483823" r:id="rId116"/>
    <p:sldLayoutId id="2147483833" r:id="rId117"/>
    <p:sldLayoutId id="2147483826" r:id="rId118"/>
    <p:sldLayoutId id="2147483831" r:id="rId119"/>
    <p:sldLayoutId id="2147483828" r:id="rId120"/>
    <p:sldLayoutId id="2147483829" r:id="rId121"/>
    <p:sldLayoutId id="2147483830" r:id="rId122"/>
    <p:sldLayoutId id="2147483835" r:id="rId123"/>
    <p:sldLayoutId id="2147483824" r:id="rId124"/>
    <p:sldLayoutId id="2147483825" r:id="rId125"/>
    <p:sldLayoutId id="2147483806" r:id="rId126"/>
    <p:sldLayoutId id="2147483796" r:id="rId127"/>
    <p:sldLayoutId id="2147483804" r:id="rId128"/>
    <p:sldLayoutId id="2147483797" r:id="rId129"/>
    <p:sldLayoutId id="2147483798" r:id="rId130"/>
    <p:sldLayoutId id="2147483799" r:id="rId131"/>
    <p:sldLayoutId id="2147483808" r:id="rId132"/>
    <p:sldLayoutId id="2147483836" r:id="rId133"/>
    <p:sldLayoutId id="2147483793" r:id="rId134"/>
    <p:sldLayoutId id="2147483801" r:id="rId135"/>
    <p:sldLayoutId id="2147483802" r:id="rId136"/>
    <p:sldLayoutId id="2147483803" r:id="rId137"/>
    <p:sldLayoutId id="2147483839" r:id="rId138"/>
    <p:sldLayoutId id="2147483837" r:id="rId139"/>
    <p:sldLayoutId id="2147483902" r:id="rId140"/>
    <p:sldLayoutId id="2147483845" r:id="rId141"/>
    <p:sldLayoutId id="2147483846" r:id="rId142"/>
    <p:sldLayoutId id="2147483847" r:id="rId143"/>
    <p:sldLayoutId id="2147483841" r:id="rId144"/>
    <p:sldLayoutId id="2147483842" r:id="rId145"/>
    <p:sldLayoutId id="2147483843" r:id="rId146"/>
    <p:sldLayoutId id="2147483849" r:id="rId147"/>
    <p:sldLayoutId id="2147483850" r:id="rId148"/>
    <p:sldLayoutId id="2147483851" r:id="rId149"/>
    <p:sldLayoutId id="2147483861" r:id="rId150"/>
    <p:sldLayoutId id="2147483854" r:id="rId151"/>
    <p:sldLayoutId id="2147483859" r:id="rId152"/>
    <p:sldLayoutId id="2147483856" r:id="rId153"/>
    <p:sldLayoutId id="2147483857" r:id="rId154"/>
    <p:sldLayoutId id="2147483858" r:id="rId155"/>
    <p:sldLayoutId id="2147483863" r:id="rId156"/>
    <p:sldLayoutId id="2147483852" r:id="rId157"/>
    <p:sldLayoutId id="2147483853" r:id="rId158"/>
    <p:sldLayoutId id="2147483877" r:id="rId159"/>
    <p:sldLayoutId id="2147483867" r:id="rId160"/>
    <p:sldLayoutId id="2147483875" r:id="rId161"/>
    <p:sldLayoutId id="2147483868" r:id="rId162"/>
    <p:sldLayoutId id="2147483869" r:id="rId163"/>
    <p:sldLayoutId id="2147483870" r:id="rId164"/>
    <p:sldLayoutId id="2147483879" r:id="rId165"/>
    <p:sldLayoutId id="2147483864" r:id="rId166"/>
    <p:sldLayoutId id="2147483865" r:id="rId167"/>
    <p:sldLayoutId id="2147483872" r:id="rId168"/>
    <p:sldLayoutId id="2147483873" r:id="rId169"/>
    <p:sldLayoutId id="2147483874" r:id="rId170"/>
    <p:sldLayoutId id="2147483907" r:id="rId171"/>
    <p:sldLayoutId id="2147483897" r:id="rId172"/>
    <p:sldLayoutId id="2147483906" r:id="rId173"/>
    <p:sldLayoutId id="2147483884" r:id="rId174"/>
    <p:sldLayoutId id="2147483885" r:id="rId175"/>
    <p:sldLayoutId id="2147483886" r:id="rId176"/>
    <p:sldLayoutId id="2147483880" r:id="rId177"/>
    <p:sldLayoutId id="2147483881" r:id="rId178"/>
    <p:sldLayoutId id="2147483882" r:id="rId179"/>
    <p:sldLayoutId id="2147483888" r:id="rId180"/>
    <p:sldLayoutId id="2147483889" r:id="rId181"/>
    <p:sldLayoutId id="2147483890" r:id="rId182"/>
    <p:sldLayoutId id="2147483901" r:id="rId183"/>
    <p:sldLayoutId id="2147483893" r:id="rId184"/>
    <p:sldLayoutId id="2147483899" r:id="rId185"/>
    <p:sldLayoutId id="2147483895" r:id="rId186"/>
    <p:sldLayoutId id="2147483896" r:id="rId187"/>
    <p:sldLayoutId id="2147483898" r:id="rId188"/>
    <p:sldLayoutId id="2147483904" r:id="rId189"/>
    <p:sldLayoutId id="2147483891" r:id="rId190"/>
    <p:sldLayoutId id="2147483892" r:id="rId191"/>
    <p:sldLayoutId id="2147483952" r:id="rId192"/>
    <p:sldLayoutId id="2147483950" r:id="rId193"/>
    <p:sldLayoutId id="2147483944" r:id="rId194"/>
    <p:sldLayoutId id="2147483958" r:id="rId195"/>
    <p:sldLayoutId id="2147483959" r:id="rId196"/>
    <p:sldLayoutId id="2147483960" r:id="rId197"/>
    <p:sldLayoutId id="2147483954" r:id="rId198"/>
    <p:sldLayoutId id="2147483955" r:id="rId199"/>
    <p:sldLayoutId id="2147483956" r:id="rId200"/>
    <p:sldLayoutId id="2147483962" r:id="rId201"/>
    <p:sldLayoutId id="2147483963" r:id="rId202"/>
    <p:sldLayoutId id="2147483964" r:id="rId203"/>
    <p:sldLayoutId id="2147483974" r:id="rId204"/>
    <p:sldLayoutId id="2147483967" r:id="rId205"/>
    <p:sldLayoutId id="2147483972" r:id="rId206"/>
    <p:sldLayoutId id="2147483969" r:id="rId207"/>
    <p:sldLayoutId id="2147483970" r:id="rId208"/>
    <p:sldLayoutId id="2147483971" r:id="rId209"/>
    <p:sldLayoutId id="2147483976" r:id="rId210"/>
    <p:sldLayoutId id="2147483965" r:id="rId211"/>
    <p:sldLayoutId id="2147483966" r:id="rId212"/>
    <p:sldLayoutId id="2147483990" r:id="rId213"/>
    <p:sldLayoutId id="2147483980" r:id="rId214"/>
    <p:sldLayoutId id="2147483988" r:id="rId215"/>
    <p:sldLayoutId id="2147483981" r:id="rId216"/>
    <p:sldLayoutId id="2147483982" r:id="rId217"/>
    <p:sldLayoutId id="2147483983" r:id="rId218"/>
    <p:sldLayoutId id="2147483992" r:id="rId219"/>
    <p:sldLayoutId id="2147483977" r:id="rId220"/>
    <p:sldLayoutId id="2147483978" r:id="rId221"/>
    <p:sldLayoutId id="2147483985" r:id="rId222"/>
    <p:sldLayoutId id="2147483986" r:id="rId223"/>
    <p:sldLayoutId id="2147483987" r:id="rId224"/>
    <p:sldLayoutId id="2147484019" r:id="rId225"/>
    <p:sldLayoutId id="2147484010" r:id="rId226"/>
    <p:sldLayoutId id="2147484018" r:id="rId227"/>
    <p:sldLayoutId id="2147483997" r:id="rId228"/>
    <p:sldLayoutId id="2147483998" r:id="rId229"/>
    <p:sldLayoutId id="2147483999" r:id="rId230"/>
    <p:sldLayoutId id="2147483993" r:id="rId231"/>
    <p:sldLayoutId id="2147483994" r:id="rId232"/>
    <p:sldLayoutId id="2147483995" r:id="rId233"/>
    <p:sldLayoutId id="2147484001" r:id="rId234"/>
    <p:sldLayoutId id="2147484002" r:id="rId235"/>
    <p:sldLayoutId id="2147484003" r:id="rId236"/>
    <p:sldLayoutId id="2147484014" r:id="rId237"/>
    <p:sldLayoutId id="2147484006" r:id="rId238"/>
    <p:sldLayoutId id="2147484012" r:id="rId239"/>
    <p:sldLayoutId id="2147484008" r:id="rId240"/>
    <p:sldLayoutId id="2147484009" r:id="rId241"/>
    <p:sldLayoutId id="2147484011" r:id="rId242"/>
    <p:sldLayoutId id="2147484016" r:id="rId243"/>
    <p:sldLayoutId id="2147484004" r:id="rId244"/>
    <p:sldLayoutId id="2147484005" r:id="rId245"/>
    <p:sldLayoutId id="2147483923" r:id="rId246"/>
    <p:sldLayoutId id="2147483921" r:id="rId247"/>
    <p:sldLayoutId id="2147484023" r:id="rId248"/>
    <p:sldLayoutId id="2147483929" r:id="rId249"/>
    <p:sldLayoutId id="2147483930" r:id="rId250"/>
    <p:sldLayoutId id="2147483931" r:id="rId251"/>
    <p:sldLayoutId id="2147483925" r:id="rId252"/>
    <p:sldLayoutId id="2147483926" r:id="rId253"/>
    <p:sldLayoutId id="2147483927" r:id="rId254"/>
    <p:sldLayoutId id="2147483933" r:id="rId255"/>
    <p:sldLayoutId id="2147483934" r:id="rId256"/>
    <p:sldLayoutId id="2147483935" r:id="rId257"/>
    <p:sldLayoutId id="2147483946" r:id="rId258"/>
    <p:sldLayoutId id="2147483938" r:id="rId259"/>
    <p:sldLayoutId id="2147483943" r:id="rId260"/>
    <p:sldLayoutId id="2147483940" r:id="rId261"/>
    <p:sldLayoutId id="2147483941" r:id="rId262"/>
    <p:sldLayoutId id="2147483942" r:id="rId263"/>
    <p:sldLayoutId id="2147483948" r:id="rId264"/>
    <p:sldLayoutId id="2147483936" r:id="rId265"/>
    <p:sldLayoutId id="2147483937" r:id="rId266"/>
    <p:sldLayoutId id="2147483918" r:id="rId267"/>
    <p:sldLayoutId id="2147484024" r:id="rId268"/>
    <p:sldLayoutId id="2147483916" r:id="rId269"/>
    <p:sldLayoutId id="2147483909" r:id="rId270"/>
    <p:sldLayoutId id="2147483910" r:id="rId271"/>
    <p:sldLayoutId id="2147483911" r:id="rId272"/>
    <p:sldLayoutId id="2147483920" r:id="rId273"/>
    <p:sldLayoutId id="2147483949" r:id="rId274"/>
    <p:sldLayoutId id="2147484021" r:id="rId275"/>
    <p:sldLayoutId id="2147483913" r:id="rId276"/>
    <p:sldLayoutId id="2147483914" r:id="rId277"/>
    <p:sldLayoutId id="2147483915" r:id="rId278"/>
    <p:sldLayoutId id="2147484109" r:id="rId279"/>
    <p:sldLayoutId id="2147484108" r:id="rId280"/>
    <p:sldLayoutId id="2147484107" r:id="rId281"/>
    <p:sldLayoutId id="2147484070" r:id="rId282"/>
    <p:sldLayoutId id="2147484071" r:id="rId283"/>
    <p:sldLayoutId id="2147484072" r:id="rId284"/>
    <p:sldLayoutId id="2147484110" r:id="rId285"/>
    <p:sldLayoutId id="2147484068" r:id="rId286"/>
    <p:sldLayoutId id="2147484069" r:id="rId287"/>
    <p:sldLayoutId id="2147484073" r:id="rId288"/>
    <p:sldLayoutId id="2147484074" r:id="rId289"/>
    <p:sldLayoutId id="2147484075" r:id="rId290"/>
    <p:sldLayoutId id="2147484083" r:id="rId291"/>
    <p:sldLayoutId id="2147484078" r:id="rId292"/>
    <p:sldLayoutId id="2147484082" r:id="rId293"/>
    <p:sldLayoutId id="2147484079" r:id="rId294"/>
    <p:sldLayoutId id="2147484080" r:id="rId295"/>
    <p:sldLayoutId id="2147484081" r:id="rId296"/>
    <p:sldLayoutId id="2147484084" r:id="rId297"/>
    <p:sldLayoutId id="2147484076" r:id="rId298"/>
    <p:sldLayoutId id="2147484077" r:id="rId299"/>
    <p:sldLayoutId id="2147484095" r:id="rId300"/>
    <p:sldLayoutId id="2147484087" r:id="rId301"/>
    <p:sldLayoutId id="2147484094" r:id="rId302"/>
    <p:sldLayoutId id="2147484088" r:id="rId303"/>
    <p:sldLayoutId id="2147484089" r:id="rId304"/>
    <p:sldLayoutId id="2147484090" r:id="rId305"/>
    <p:sldLayoutId id="2147484096" r:id="rId306"/>
    <p:sldLayoutId id="2147484085" r:id="rId307"/>
    <p:sldLayoutId id="2147484086" r:id="rId308"/>
    <p:sldLayoutId id="2147484091" r:id="rId309"/>
    <p:sldLayoutId id="2147484092" r:id="rId310"/>
    <p:sldLayoutId id="2147484093" r:id="rId311"/>
    <p:sldLayoutId id="2147484106" r:id="rId312"/>
    <p:sldLayoutId id="2147484104" r:id="rId313"/>
    <p:sldLayoutId id="2147484105" r:id="rId314"/>
    <p:sldLayoutId id="2147484100" r:id="rId315"/>
    <p:sldLayoutId id="2147484101" r:id="rId316"/>
    <p:sldLayoutId id="2147484102" r:id="rId317"/>
    <p:sldLayoutId id="2147484097" r:id="rId318"/>
    <p:sldLayoutId id="2147484098" r:id="rId319"/>
    <p:sldLayoutId id="2147484099" r:id="rId320"/>
    <p:sldLayoutId id="2147484103" r:id="rId321"/>
    <p:sldLayoutId id="2147483657" r:id="rId322"/>
    <p:sldLayoutId id="2147483709" r:id="rId323"/>
    <p:sldLayoutId id="2147483729" r:id="rId324"/>
    <p:sldLayoutId id="2147483725" r:id="rId325"/>
    <p:sldLayoutId id="2147483733" r:id="rId326"/>
    <p:sldLayoutId id="2147483745" r:id="rId327"/>
    <p:sldLayoutId id="2147483740" r:id="rId328"/>
    <p:sldLayoutId id="2147483747" r:id="rId329"/>
    <p:sldLayoutId id="2147483761" r:id="rId330"/>
    <p:sldLayoutId id="2147483751" r:id="rId331"/>
    <p:sldLayoutId id="2147483763" r:id="rId332"/>
    <p:sldLayoutId id="2147483756" r:id="rId333"/>
    <p:sldLayoutId id="2147483789" r:id="rId334"/>
    <p:sldLayoutId id="2147483768" r:id="rId335"/>
    <p:sldLayoutId id="2147483792" r:id="rId336"/>
    <p:sldLayoutId id="2147483772" r:id="rId337"/>
    <p:sldLayoutId id="2147483785" r:id="rId338"/>
    <p:sldLayoutId id="2147483779" r:id="rId339"/>
    <p:sldLayoutId id="2147483787" r:id="rId340"/>
    <p:sldLayoutId id="2147483810" r:id="rId341"/>
    <p:sldLayoutId id="2147483816" r:id="rId342"/>
    <p:sldLayoutId id="2147483812" r:id="rId343"/>
    <p:sldLayoutId id="2147483820" r:id="rId344"/>
    <p:sldLayoutId id="2147483832" r:id="rId345"/>
    <p:sldLayoutId id="2147483827" r:id="rId346"/>
    <p:sldLayoutId id="2147483834" r:id="rId347"/>
    <p:sldLayoutId id="2147483805" r:id="rId348"/>
    <p:sldLayoutId id="2147483794" r:id="rId349"/>
    <p:sldLayoutId id="2147483807" r:id="rId350"/>
    <p:sldLayoutId id="2147483800" r:id="rId351"/>
    <p:sldLayoutId id="2147483838" r:id="rId352"/>
    <p:sldLayoutId id="2147483844" r:id="rId353"/>
    <p:sldLayoutId id="2147483840" r:id="rId354"/>
    <p:sldLayoutId id="2147483848" r:id="rId355"/>
    <p:sldLayoutId id="2147483860" r:id="rId356"/>
    <p:sldLayoutId id="2147483855" r:id="rId357"/>
    <p:sldLayoutId id="2147483862" r:id="rId358"/>
    <p:sldLayoutId id="2147483876" r:id="rId359"/>
    <p:sldLayoutId id="2147483866" r:id="rId360"/>
    <p:sldLayoutId id="2147483878" r:id="rId361"/>
    <p:sldLayoutId id="2147483871" r:id="rId362"/>
    <p:sldLayoutId id="2147483905" r:id="rId363"/>
    <p:sldLayoutId id="2147483883" r:id="rId364"/>
    <p:sldLayoutId id="2147483908" r:id="rId365"/>
    <p:sldLayoutId id="2147483887" r:id="rId366"/>
    <p:sldLayoutId id="2147483900" r:id="rId367"/>
    <p:sldLayoutId id="2147483894" r:id="rId368"/>
    <p:sldLayoutId id="2147483903" r:id="rId369"/>
    <p:sldLayoutId id="2147483951" r:id="rId370"/>
    <p:sldLayoutId id="2147483957" r:id="rId371"/>
    <p:sldLayoutId id="2147483953" r:id="rId372"/>
    <p:sldLayoutId id="2147483961" r:id="rId373"/>
    <p:sldLayoutId id="2147483973" r:id="rId374"/>
    <p:sldLayoutId id="2147483968" r:id="rId375"/>
    <p:sldLayoutId id="2147483975" r:id="rId376"/>
    <p:sldLayoutId id="2147483989" r:id="rId377"/>
    <p:sldLayoutId id="2147483979" r:id="rId378"/>
    <p:sldLayoutId id="2147483991" r:id="rId379"/>
    <p:sldLayoutId id="2147483984" r:id="rId380"/>
    <p:sldLayoutId id="2147484017" r:id="rId381"/>
    <p:sldLayoutId id="2147483996" r:id="rId382"/>
    <p:sldLayoutId id="2147484020" r:id="rId383"/>
    <p:sldLayoutId id="2147484000" r:id="rId384"/>
    <p:sldLayoutId id="2147484013" r:id="rId385"/>
    <p:sldLayoutId id="2147484007" r:id="rId386"/>
    <p:sldLayoutId id="2147484015" r:id="rId387"/>
    <p:sldLayoutId id="2147483922" r:id="rId388"/>
    <p:sldLayoutId id="2147483928" r:id="rId389"/>
    <p:sldLayoutId id="2147483924" r:id="rId390"/>
    <p:sldLayoutId id="2147483932" r:id="rId391"/>
    <p:sldLayoutId id="2147483945" r:id="rId392"/>
    <p:sldLayoutId id="2147483939" r:id="rId393"/>
    <p:sldLayoutId id="2147483947" r:id="rId394"/>
    <p:sldLayoutId id="2147483917" r:id="rId395"/>
    <p:sldLayoutId id="2147484022" r:id="rId396"/>
    <p:sldLayoutId id="2147483919" r:id="rId397"/>
    <p:sldLayoutId id="2147483912" r:id="rId398"/>
    <p:sldLayoutId id="2147483659" r:id="rId399"/>
    <p:sldLayoutId id="2147483663" r:id="rId400"/>
    <p:sldLayoutId id="2147483664" r:id="rId401"/>
    <p:sldLayoutId id="2147483665" r:id="rId402"/>
    <p:sldLayoutId id="2147483673" r:id="rId403"/>
    <p:sldLayoutId id="2147483674" r:id="rId40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02.xml"/><Relationship Id="rId4" Type="http://schemas.openxmlformats.org/officeDocument/2006/relationships/image" Target="../media/image33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0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22.xml"/><Relationship Id="rId6" Type="http://schemas.openxmlformats.org/officeDocument/2006/relationships/image" Target="../media/image38.png"/><Relationship Id="rId11" Type="http://schemas.openxmlformats.org/officeDocument/2006/relationships/customXml" Target="../ink/ink1.xml"/><Relationship Id="rId5" Type="http://schemas.openxmlformats.org/officeDocument/2006/relationships/image" Target="../media/image37.png"/><Relationship Id="rId10" Type="http://schemas.openxmlformats.org/officeDocument/2006/relationships/image" Target="../media/image35.jpe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9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2.png"/><Relationship Id="rId4" Type="http://schemas.openxmlformats.org/officeDocument/2006/relationships/image" Target="../media/image45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2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2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0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2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0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0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0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0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2"/>
          <p:cNvSpPr txBox="1">
            <a:spLocks noGrp="1"/>
          </p:cNvSpPr>
          <p:nvPr>
            <p:ph type="ctrTitle"/>
          </p:nvPr>
        </p:nvSpPr>
        <p:spPr>
          <a:xfrm>
            <a:off x="1578963" y="1380283"/>
            <a:ext cx="5980566" cy="12866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"/>
              <a:t>Estudo da dinâmica e controlo de um pórtico </a:t>
            </a:r>
            <a:endParaRPr lang="pt-PT"/>
          </a:p>
        </p:txBody>
      </p:sp>
      <p:sp>
        <p:nvSpPr>
          <p:cNvPr id="326" name="Google Shape;326;p32"/>
          <p:cNvSpPr txBox="1">
            <a:spLocks noGrp="1"/>
          </p:cNvSpPr>
          <p:nvPr>
            <p:ph type="subTitle" idx="1"/>
          </p:nvPr>
        </p:nvSpPr>
        <p:spPr>
          <a:xfrm>
            <a:off x="2770973" y="2888874"/>
            <a:ext cx="3951799" cy="551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Dinâmica e C</a:t>
            </a:r>
            <a:r>
              <a:rPr lang="pt-PT" b="1"/>
              <a:t>o</a:t>
            </a:r>
            <a:r>
              <a:rPr lang="en" b="1"/>
              <a:t>ntrolo de Veículos Espaciais</a:t>
            </a:r>
            <a:endParaRPr b="1"/>
          </a:p>
        </p:txBody>
      </p:sp>
      <p:sp>
        <p:nvSpPr>
          <p:cNvPr id="327" name="Google Shape;327;p32"/>
          <p:cNvSpPr/>
          <p:nvPr/>
        </p:nvSpPr>
        <p:spPr>
          <a:xfrm>
            <a:off x="6578172" y="2775589"/>
            <a:ext cx="144600" cy="1446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8" name="Google Shape;328;p32"/>
          <p:cNvCxnSpPr>
            <a:cxnSpLocks/>
          </p:cNvCxnSpPr>
          <p:nvPr/>
        </p:nvCxnSpPr>
        <p:spPr>
          <a:xfrm rot="10800000">
            <a:off x="2490060" y="2847889"/>
            <a:ext cx="4166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471F7304-4F7E-AA44-FB75-BFB95379CEE6}"/>
              </a:ext>
            </a:extLst>
          </p:cNvPr>
          <p:cNvSpPr txBox="1"/>
          <p:nvPr/>
        </p:nvSpPr>
        <p:spPr>
          <a:xfrm>
            <a:off x="3464736" y="3523105"/>
            <a:ext cx="220902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tx1"/>
                </a:solidFill>
              </a:rPr>
              <a:t>António Ferreira | 107863 </a:t>
            </a:r>
          </a:p>
          <a:p>
            <a:r>
              <a:rPr lang="pt-PT" err="1">
                <a:solidFill>
                  <a:schemeClr val="tx1"/>
                </a:solidFill>
              </a:rPr>
              <a:t>Magner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Gusse</a:t>
            </a:r>
            <a:r>
              <a:rPr lang="pt-PT">
                <a:solidFill>
                  <a:schemeClr val="tx1"/>
                </a:solidFill>
              </a:rPr>
              <a:t>   | 110180</a:t>
            </a:r>
          </a:p>
          <a:p>
            <a:r>
              <a:rPr lang="pt-PT">
                <a:solidFill>
                  <a:schemeClr val="tx1"/>
                </a:solidFill>
              </a:rPr>
              <a:t>Vasco Carreira   | 109439</a:t>
            </a:r>
          </a:p>
        </p:txBody>
      </p:sp>
      <p:pic>
        <p:nvPicPr>
          <p:cNvPr id="1026" name="Picture 2" descr="Universidade de Aveiro - Universidade de Aveiro">
            <a:extLst>
              <a:ext uri="{FF2B5EF4-FFF2-40B4-BE49-F238E27FC236}">
                <a16:creationId xmlns:a16="http://schemas.microsoft.com/office/drawing/2014/main" id="{B7E08793-0C23-527C-3E57-9AB7B6706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989" y="0"/>
            <a:ext cx="1584471" cy="594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C37940F6-5320-2526-9A73-B685D07D5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>
            <a:extLst>
              <a:ext uri="{FF2B5EF4-FFF2-40B4-BE49-F238E27FC236}">
                <a16:creationId xmlns:a16="http://schemas.microsoft.com/office/drawing/2014/main" id="{00FB1C2B-BCD9-95DC-7C1E-AEF99E6FDD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3064" y="11420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Equações do Movimento</a:t>
            </a:r>
            <a:endParaRPr/>
          </a:p>
        </p:txBody>
      </p:sp>
      <p:pic>
        <p:nvPicPr>
          <p:cNvPr id="16" name="Picture 15" descr="A diagram of a mechanical scheme&#10;&#10;AI-generated content may be incorrect.">
            <a:extLst>
              <a:ext uri="{FF2B5EF4-FFF2-40B4-BE49-F238E27FC236}">
                <a16:creationId xmlns:a16="http://schemas.microsoft.com/office/drawing/2014/main" id="{89FCA7E7-BA1D-6D06-C44D-438B4B8191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745" r="36178"/>
          <a:stretch/>
        </p:blipFill>
        <p:spPr>
          <a:xfrm>
            <a:off x="7123025" y="928715"/>
            <a:ext cx="1272541" cy="27410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A3ACB43-4818-80F4-A1B5-9587888B85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49"/>
          <a:stretch/>
        </p:blipFill>
        <p:spPr>
          <a:xfrm>
            <a:off x="320041" y="928715"/>
            <a:ext cx="3505200" cy="4646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DCB38FD-7BDF-C669-3BF2-E8B572839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1" y="1937878"/>
            <a:ext cx="5191825" cy="9703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Seta: Em Ângulo Reto Para Cima 8">
            <a:extLst>
              <a:ext uri="{FF2B5EF4-FFF2-40B4-BE49-F238E27FC236}">
                <a16:creationId xmlns:a16="http://schemas.microsoft.com/office/drawing/2014/main" id="{4CFEE47D-8E88-7D33-B9D9-29258A780CB4}"/>
              </a:ext>
            </a:extLst>
          </p:cNvPr>
          <p:cNvSpPr/>
          <p:nvPr/>
        </p:nvSpPr>
        <p:spPr>
          <a:xfrm rot="5400000">
            <a:off x="2484772" y="3309769"/>
            <a:ext cx="862361" cy="676507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298244C0-87EE-1C26-E779-79341965E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678" y="3216842"/>
            <a:ext cx="2413118" cy="14539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D7AC1B-C623-FB86-E49B-1B4FD5EFD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2742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A8B54-0540-D45B-0179-30EE13A34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46" y="277757"/>
            <a:ext cx="7704000" cy="572700"/>
          </a:xfrm>
        </p:spPr>
        <p:txBody>
          <a:bodyPr/>
          <a:lstStyle/>
          <a:p>
            <a:r>
              <a:rPr lang="pt-PT"/>
              <a:t>Cálculo Numérico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ítulo 2">
                <a:extLst>
                  <a:ext uri="{FF2B5EF4-FFF2-40B4-BE49-F238E27FC236}">
                    <a16:creationId xmlns:a16="http://schemas.microsoft.com/office/drawing/2014/main" id="{1D6EDB49-77CA-F8DC-8ECF-24BE76F095CF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5235178" y="3255643"/>
                <a:ext cx="3060000" cy="1596300"/>
              </a:xfrm>
            </p:spPr>
            <p:txBody>
              <a:bodyPr/>
              <a:lstStyle/>
              <a:p>
                <a:pPr marR="0" rtl="0"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pt-PT" sz="18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1=</m:t>
                      </m:r>
                      <m:r>
                        <a:rPr lang="pt-PT" sz="1800" b="0" i="0" u="none" strike="noStrike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3.88 </m:t>
                      </m:r>
                      <m:r>
                        <m:rPr>
                          <m:sty m:val="p"/>
                        </m:rPr>
                        <a:rPr lang="pt-PT" sz="1800" b="0" i="0" u="none" strike="noStrike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Hz</m:t>
                      </m:r>
                    </m:oMath>
                  </m:oMathPara>
                </a14:m>
                <a:endParaRPr lang="en-GB" sz="1800" b="0" i="0" u="none" strike="noStrike">
                  <a:effectLst/>
                  <a:latin typeface="Arial" panose="020B0604020202020204" pitchFamily="34" charset="0"/>
                </a:endParaRPr>
              </a:p>
              <a:p>
                <a:pPr marR="0" rtl="0"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    </m:t>
                      </m:r>
                      <m:r>
                        <a:rPr lang="pt-PT" sz="1800" b="0" i="1" u="none" strike="noStrike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pt-PT" sz="1800" b="0" i="1" u="none" strike="noStrike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2=</m:t>
                      </m:r>
                      <m:r>
                        <a:rPr lang="pt-PT" sz="1800" b="0" i="0" u="none" strike="noStrike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10.73 </m:t>
                      </m:r>
                      <m:r>
                        <m:rPr>
                          <m:sty m:val="p"/>
                        </m:rPr>
                        <a:rPr lang="pt-PT" sz="1800" b="0" i="0" u="none" strike="noStrike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Hz</m:t>
                      </m:r>
                    </m:oMath>
                  </m:oMathPara>
                </a14:m>
                <a:endParaRPr lang="en-GB" sz="1800" b="0" i="0" u="none" strike="noStrike">
                  <a:effectLst/>
                  <a:latin typeface="Arial" panose="020B0604020202020204" pitchFamily="34" charset="0"/>
                </a:endParaRPr>
              </a:p>
              <a:p>
                <a:pPr marR="0" rtl="0" fontAlgn="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800" b="0" i="1" u="none" strike="noStrike" smtClean="0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   </m:t>
                      </m:r>
                      <m:r>
                        <a:rPr lang="pt-PT" sz="1800" b="0" i="1" u="none" strike="noStrike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pt-PT" sz="1800" b="0" i="1" u="none" strike="noStrike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3=</m:t>
                      </m:r>
                      <m:r>
                        <a:rPr lang="pt-PT" sz="1800" b="0" i="0" u="none" strike="noStrike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16.90 </m:t>
                      </m:r>
                      <m:r>
                        <m:rPr>
                          <m:sty m:val="p"/>
                        </m:rPr>
                        <a:rPr lang="pt-PT" sz="1800" b="0" i="0" u="none" strike="noStrike">
                          <a:solidFill>
                            <a:srgbClr val="FFFFFF"/>
                          </a:solidFill>
                          <a:effectLst/>
                          <a:latin typeface="Cambria Math" panose="02040503050406030204" pitchFamily="18" charset="0"/>
                          <a:ea typeface="Arial" panose="020B0604020202020204" pitchFamily="34" charset="0"/>
                          <a:cs typeface="Arial" panose="020B0604020202020204" pitchFamily="34" charset="0"/>
                        </a:rPr>
                        <m:t>Hz</m:t>
                      </m:r>
                    </m:oMath>
                  </m:oMathPara>
                </a14:m>
                <a:endParaRPr lang="en-GB" sz="1800" b="0" i="0" u="none" strike="noStrike"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Subtítulo 2">
                <a:extLst>
                  <a:ext uri="{FF2B5EF4-FFF2-40B4-BE49-F238E27FC236}">
                    <a16:creationId xmlns:a16="http://schemas.microsoft.com/office/drawing/2014/main" id="{1D6EDB49-77CA-F8DC-8ECF-24BE76F095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5235178" y="3255643"/>
                <a:ext cx="3060000" cy="15963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ubtítulo 5">
            <a:extLst>
              <a:ext uri="{FF2B5EF4-FFF2-40B4-BE49-F238E27FC236}">
                <a16:creationId xmlns:a16="http://schemas.microsoft.com/office/drawing/2014/main" id="{E7947F16-3205-E02E-A50F-4ADEA3DF004C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770689" y="2571750"/>
            <a:ext cx="3060000" cy="558900"/>
          </a:xfrm>
        </p:spPr>
        <p:txBody>
          <a:bodyPr/>
          <a:lstStyle/>
          <a:p>
            <a:r>
              <a:rPr lang="pt-PT"/>
              <a:t>Resultados: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AF2711-F313-E35D-0876-3931C6AAB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62" y="1198694"/>
            <a:ext cx="4011904" cy="8074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E273E4-60C0-4244-9B3E-B25C1C08C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62" y="2571750"/>
            <a:ext cx="3291346" cy="18385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DFA7AB-48FA-412D-AB9A-4DDF730E8575}"/>
                  </a:ext>
                </a:extLst>
              </p:cNvPr>
              <p:cNvSpPr txBox="1"/>
              <p:nvPr/>
            </p:nvSpPr>
            <p:spPr>
              <a:xfrm>
                <a:off x="5770689" y="1186908"/>
                <a:ext cx="2245057" cy="83099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pt-P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𝑒𝑖𝑔</m:t>
                      </m:r>
                      <m:d>
                        <m:dPr>
                          <m:ctrlP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pt-PT" sz="1600" b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𝐾𝑣</m:t>
                      </m:r>
                      <m:r>
                        <a:rPr lang="pt-P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𝑀𝑣</m:t>
                      </m:r>
                    </m:oMath>
                  </m:oMathPara>
                </a14:m>
                <a:endParaRPr lang="pt-PT" sz="160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pt-PT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16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8DFA7AB-48FA-412D-AB9A-4DDF730E85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0689" y="1186908"/>
                <a:ext cx="2245057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BBBA1-0D5F-5631-F9CB-CE916F9C64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914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BA4E3A54-6C05-9925-6908-D6D354998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>
            <a:extLst>
              <a:ext uri="{FF2B5EF4-FFF2-40B4-BE49-F238E27FC236}">
                <a16:creationId xmlns:a16="http://schemas.microsoft.com/office/drawing/2014/main" id="{5DB42045-760F-FBEF-A51D-8633F72EFE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1553" y="69600"/>
            <a:ext cx="818982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800"/>
              <a:t>Discussão do grau de aproximação do Modelo Discreto em relação à realidade</a:t>
            </a:r>
          </a:p>
        </p:txBody>
      </p:sp>
      <p:sp>
        <p:nvSpPr>
          <p:cNvPr id="2" name="Google Shape;481;p40">
            <a:extLst>
              <a:ext uri="{FF2B5EF4-FFF2-40B4-BE49-F238E27FC236}">
                <a16:creationId xmlns:a16="http://schemas.microsoft.com/office/drawing/2014/main" id="{16CAFAED-E4C3-8D36-4680-13D7EAC5E8E6}"/>
              </a:ext>
            </a:extLst>
          </p:cNvPr>
          <p:cNvSpPr txBox="1">
            <a:spLocks/>
          </p:cNvSpPr>
          <p:nvPr/>
        </p:nvSpPr>
        <p:spPr>
          <a:xfrm>
            <a:off x="735979" y="2791440"/>
            <a:ext cx="3389972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300" b="1">
                <a:solidFill>
                  <a:schemeClr val="tx1"/>
                </a:solidFill>
              </a:rPr>
              <a:t>Rigidez da viga </a:t>
            </a:r>
            <a:r>
              <a:rPr lang="pt-PT" sz="1300" b="1" err="1">
                <a:solidFill>
                  <a:schemeClr val="tx1"/>
                </a:solidFill>
              </a:rPr>
              <a:t>vs</a:t>
            </a:r>
            <a:r>
              <a:rPr lang="pt-PT" sz="1300" b="1">
                <a:solidFill>
                  <a:schemeClr val="tx1"/>
                </a:solidFill>
              </a:rPr>
              <a:t> Rigidez das massas</a:t>
            </a:r>
          </a:p>
        </p:txBody>
      </p:sp>
      <p:sp>
        <p:nvSpPr>
          <p:cNvPr id="3" name="Google Shape;483;p40">
            <a:extLst>
              <a:ext uri="{FF2B5EF4-FFF2-40B4-BE49-F238E27FC236}">
                <a16:creationId xmlns:a16="http://schemas.microsoft.com/office/drawing/2014/main" id="{A5996694-FB01-5769-FDDD-0E52D5110B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2956" y="1557480"/>
            <a:ext cx="3724507" cy="107420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accent4">
                    <a:lumMod val="75000"/>
                  </a:schemeClr>
                </a:solidFill>
              </a:rPr>
              <a:t>No modelo discreto, as vigas são assumidas como </a:t>
            </a:r>
            <a:r>
              <a:rPr lang="pt-PT" sz="1100" err="1">
                <a:solidFill>
                  <a:schemeClr val="accent4">
                    <a:lumMod val="75000"/>
                  </a:schemeClr>
                </a:solidFill>
              </a:rPr>
              <a:t>bi-encastradas</a:t>
            </a:r>
            <a:r>
              <a:rPr lang="pt-PT" sz="1100">
                <a:solidFill>
                  <a:schemeClr val="accent4">
                    <a:lumMod val="75000"/>
                  </a:schemeClr>
                </a:solidFill>
              </a:rPr>
              <a:t>, o que restringe deslocamento e rotação nas extremidades</a:t>
            </a:r>
          </a:p>
        </p:txBody>
      </p:sp>
      <p:sp>
        <p:nvSpPr>
          <p:cNvPr id="4" name="Google Shape;484;p40">
            <a:extLst>
              <a:ext uri="{FF2B5EF4-FFF2-40B4-BE49-F238E27FC236}">
                <a16:creationId xmlns:a16="http://schemas.microsoft.com/office/drawing/2014/main" id="{8FF6FB64-FB59-CC27-5BF4-BA9ADDF2CE7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906536" y="1557480"/>
            <a:ext cx="3724507" cy="107420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accent4">
                    <a:lumMod val="75000"/>
                  </a:schemeClr>
                </a:solidFill>
              </a:rPr>
              <a:t>No modelo discreto, a massa das vigas é desprezada, considerando que toda a massa está concentrada em três pontos discretos correspondentes aos blocos móveis.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PT" sz="1100">
              <a:solidFill>
                <a:schemeClr val="accent4">
                  <a:lumMod val="75000"/>
                </a:schemeClr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accent4">
                    <a:lumMod val="75000"/>
                  </a:schemeClr>
                </a:solidFill>
              </a:rPr>
              <a:t>Na realidade, as vigas possuem uma massa distribuída que contribui para o comportamento dinâmico da estrutura.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/>
          </a:p>
        </p:txBody>
      </p:sp>
      <p:sp>
        <p:nvSpPr>
          <p:cNvPr id="5" name="Google Shape;485;p40">
            <a:extLst>
              <a:ext uri="{FF2B5EF4-FFF2-40B4-BE49-F238E27FC236}">
                <a16:creationId xmlns:a16="http://schemas.microsoft.com/office/drawing/2014/main" id="{39C2E6E2-5B54-2F81-F2BE-BCA7E10FEBB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12956" y="3233640"/>
            <a:ext cx="3724507" cy="107420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accent4">
                    <a:lumMod val="75000"/>
                  </a:schemeClr>
                </a:solidFill>
                <a:latin typeface="Anek Telugu" panose="020B0604020202020204" charset="0"/>
                <a:cs typeface="Anek Telugu" panose="020B0604020202020204" charset="0"/>
              </a:rPr>
              <a:t>Assumir que as massas têm rigidez infinita.</a:t>
            </a:r>
            <a:endParaRPr sz="1100">
              <a:solidFill>
                <a:schemeClr val="accent4">
                  <a:lumMod val="75000"/>
                </a:schemeClr>
              </a:solidFill>
              <a:latin typeface="Anek Telugu" panose="020B0604020202020204" charset="0"/>
              <a:cs typeface="Anek Telugu" panose="020B0604020202020204" charset="0"/>
            </a:endParaRPr>
          </a:p>
        </p:txBody>
      </p:sp>
      <p:sp>
        <p:nvSpPr>
          <p:cNvPr id="7" name="Google Shape;486;p40">
            <a:extLst>
              <a:ext uri="{FF2B5EF4-FFF2-40B4-BE49-F238E27FC236}">
                <a16:creationId xmlns:a16="http://schemas.microsoft.com/office/drawing/2014/main" id="{137993B7-D6D8-AE73-3C8B-9F7A613A12B2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4921403" y="3233640"/>
            <a:ext cx="3724508" cy="1074208"/>
          </a:xfrm>
          <a:prstGeom prst="rect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accent4">
                    <a:lumMod val="75000"/>
                  </a:schemeClr>
                </a:solidFill>
                <a:latin typeface="Anek Telugu" panose="020B0604020202020204" charset="0"/>
                <a:cs typeface="Anek Telugu" panose="020B0604020202020204" charset="0"/>
              </a:rPr>
              <a:t>No modelo discreto, o sistema é restrito a três graus de liberdade transversais. No entanto, o mecanismo real pode permitir graus de liberdade adicionais, como por exemplo rotações.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100">
                <a:solidFill>
                  <a:schemeClr val="accent4">
                    <a:lumMod val="75000"/>
                  </a:schemeClr>
                </a:solidFill>
                <a:latin typeface="Anek Telugu" panose="020B0604020202020204" charset="0"/>
                <a:cs typeface="Anek Telugu" panose="020B0604020202020204" charset="0"/>
              </a:rPr>
              <a:t>Essa simplificação reduz a complexidade do modelo.</a:t>
            </a:r>
            <a:endParaRPr sz="1100">
              <a:solidFill>
                <a:schemeClr val="accent4">
                  <a:lumMod val="75000"/>
                </a:schemeClr>
              </a:solidFill>
              <a:latin typeface="Anek Telugu" panose="020B0604020202020204" charset="0"/>
              <a:cs typeface="Anek Telugu" panose="020B0604020202020204" charset="0"/>
            </a:endParaRPr>
          </a:p>
        </p:txBody>
      </p:sp>
      <p:sp>
        <p:nvSpPr>
          <p:cNvPr id="10" name="Google Shape;487;p40">
            <a:extLst>
              <a:ext uri="{FF2B5EF4-FFF2-40B4-BE49-F238E27FC236}">
                <a16:creationId xmlns:a16="http://schemas.microsoft.com/office/drawing/2014/main" id="{6E61B5A1-2494-7754-9200-AF82AC2413DD}"/>
              </a:ext>
            </a:extLst>
          </p:cNvPr>
          <p:cNvSpPr txBox="1">
            <a:spLocks/>
          </p:cNvSpPr>
          <p:nvPr/>
        </p:nvSpPr>
        <p:spPr>
          <a:xfrm>
            <a:off x="1281967" y="1115280"/>
            <a:ext cx="2673000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300" b="1">
                <a:solidFill>
                  <a:schemeClr val="tx1"/>
                </a:solidFill>
              </a:rPr>
              <a:t>Condições de Fronteira</a:t>
            </a:r>
          </a:p>
        </p:txBody>
      </p:sp>
      <p:sp>
        <p:nvSpPr>
          <p:cNvPr id="12" name="Google Shape;488;p40">
            <a:extLst>
              <a:ext uri="{FF2B5EF4-FFF2-40B4-BE49-F238E27FC236}">
                <a16:creationId xmlns:a16="http://schemas.microsoft.com/office/drawing/2014/main" id="{1FFE211C-1793-3A51-3448-444EDFD48D2A}"/>
              </a:ext>
            </a:extLst>
          </p:cNvPr>
          <p:cNvSpPr txBox="1">
            <a:spLocks/>
          </p:cNvSpPr>
          <p:nvPr/>
        </p:nvSpPr>
        <p:spPr>
          <a:xfrm>
            <a:off x="4723978" y="1115280"/>
            <a:ext cx="4490224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300" b="1">
                <a:solidFill>
                  <a:schemeClr val="tx1"/>
                </a:solidFill>
              </a:rPr>
              <a:t>Pontos de Massa Discretos </a:t>
            </a:r>
            <a:r>
              <a:rPr lang="pt-PT" sz="1300" b="1" err="1">
                <a:solidFill>
                  <a:schemeClr val="tx1"/>
                </a:solidFill>
              </a:rPr>
              <a:t>vs</a:t>
            </a:r>
            <a:r>
              <a:rPr lang="pt-PT" sz="1300" b="1">
                <a:solidFill>
                  <a:schemeClr val="tx1"/>
                </a:solidFill>
              </a:rPr>
              <a:t> Massa Distribuída</a:t>
            </a:r>
          </a:p>
        </p:txBody>
      </p:sp>
      <p:sp>
        <p:nvSpPr>
          <p:cNvPr id="13" name="Google Shape;489;p40">
            <a:extLst>
              <a:ext uri="{FF2B5EF4-FFF2-40B4-BE49-F238E27FC236}">
                <a16:creationId xmlns:a16="http://schemas.microsoft.com/office/drawing/2014/main" id="{119301C4-69C1-CCEC-F64D-B14E5F8CD869}"/>
              </a:ext>
            </a:extLst>
          </p:cNvPr>
          <p:cNvSpPr txBox="1">
            <a:spLocks/>
          </p:cNvSpPr>
          <p:nvPr/>
        </p:nvSpPr>
        <p:spPr>
          <a:xfrm>
            <a:off x="5881552" y="2780184"/>
            <a:ext cx="1774473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300" b="1">
                <a:solidFill>
                  <a:schemeClr val="tx1"/>
                </a:solidFill>
              </a:rPr>
              <a:t>Graus de Liberdade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45F52-DA1A-74C3-85C5-B150CCE26E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310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5C7107D6-D152-E4AA-7AC8-8DDED4DD0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>
            <a:extLst>
              <a:ext uri="{FF2B5EF4-FFF2-40B4-BE49-F238E27FC236}">
                <a16:creationId xmlns:a16="http://schemas.microsoft.com/office/drawing/2014/main" id="{DC815BBD-7EFE-F539-BFD2-8C1EF4CE40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893" y="283296"/>
            <a:ext cx="8092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Correção do módulo de Young  </a:t>
            </a:r>
            <a:endParaRPr b="0"/>
          </a:p>
        </p:txBody>
      </p:sp>
      <p:pic>
        <p:nvPicPr>
          <p:cNvPr id="4" name="Imagem 3" descr="Uma imagem com texto, file, Gráfico, diagrama&#10;&#10;Descrição gerada automaticamente">
            <a:extLst>
              <a:ext uri="{FF2B5EF4-FFF2-40B4-BE49-F238E27FC236}">
                <a16:creationId xmlns:a16="http://schemas.microsoft.com/office/drawing/2014/main" id="{D137CCCA-7FA3-551C-B1A9-26256ED3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93" y="1342858"/>
            <a:ext cx="4181330" cy="313599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C3FB0CF-9500-002F-F97D-2C646261D7C6}"/>
              </a:ext>
            </a:extLst>
          </p:cNvPr>
          <p:cNvSpPr/>
          <p:nvPr/>
        </p:nvSpPr>
        <p:spPr>
          <a:xfrm>
            <a:off x="4821565" y="1342858"/>
            <a:ext cx="99840" cy="94000"/>
          </a:xfrm>
          <a:prstGeom prst="ellipse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Google Shape;487;p40">
            <a:extLst>
              <a:ext uri="{FF2B5EF4-FFF2-40B4-BE49-F238E27FC236}">
                <a16:creationId xmlns:a16="http://schemas.microsoft.com/office/drawing/2014/main" id="{9CD4AE00-9599-9841-6007-0AE561D2BA8E}"/>
              </a:ext>
            </a:extLst>
          </p:cNvPr>
          <p:cNvSpPr txBox="1">
            <a:spLocks/>
          </p:cNvSpPr>
          <p:nvPr/>
        </p:nvSpPr>
        <p:spPr>
          <a:xfrm>
            <a:off x="4921405" y="1121758"/>
            <a:ext cx="2899317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300" b="1">
                <a:solidFill>
                  <a:schemeClr val="tx1"/>
                </a:solidFill>
              </a:rPr>
              <a:t>Frequências experimentais: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FBE5E1-C02F-557B-E795-87221E686A3B}"/>
              </a:ext>
            </a:extLst>
          </p:cNvPr>
          <p:cNvSpPr/>
          <p:nvPr/>
        </p:nvSpPr>
        <p:spPr>
          <a:xfrm>
            <a:off x="4821565" y="2144859"/>
            <a:ext cx="99840" cy="94000"/>
          </a:xfrm>
          <a:prstGeom prst="ellipse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0" name="Google Shape;487;p40">
            <a:extLst>
              <a:ext uri="{FF2B5EF4-FFF2-40B4-BE49-F238E27FC236}">
                <a16:creationId xmlns:a16="http://schemas.microsoft.com/office/drawing/2014/main" id="{1D3557D4-A689-EDB1-3005-5B6F8FD6F479}"/>
              </a:ext>
            </a:extLst>
          </p:cNvPr>
          <p:cNvSpPr txBox="1">
            <a:spLocks/>
          </p:cNvSpPr>
          <p:nvPr/>
        </p:nvSpPr>
        <p:spPr>
          <a:xfrm>
            <a:off x="4921405" y="1923759"/>
            <a:ext cx="2899317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300" b="1">
                <a:solidFill>
                  <a:schemeClr val="tx1"/>
                </a:solidFill>
              </a:rPr>
              <a:t>Frequências antes da correção: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7D1FDD0-DF7D-FDA1-64C9-692979752BF4}"/>
              </a:ext>
            </a:extLst>
          </p:cNvPr>
          <p:cNvSpPr/>
          <p:nvPr/>
        </p:nvSpPr>
        <p:spPr>
          <a:xfrm>
            <a:off x="4821565" y="3073961"/>
            <a:ext cx="99840" cy="94000"/>
          </a:xfrm>
          <a:prstGeom prst="ellipse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Google Shape;487;p40">
            <a:extLst>
              <a:ext uri="{FF2B5EF4-FFF2-40B4-BE49-F238E27FC236}">
                <a16:creationId xmlns:a16="http://schemas.microsoft.com/office/drawing/2014/main" id="{300B6A98-2C6D-338F-8C72-B3131D22C628}"/>
              </a:ext>
            </a:extLst>
          </p:cNvPr>
          <p:cNvSpPr txBox="1">
            <a:spLocks/>
          </p:cNvSpPr>
          <p:nvPr/>
        </p:nvSpPr>
        <p:spPr>
          <a:xfrm>
            <a:off x="4921405" y="2852861"/>
            <a:ext cx="2899317" cy="44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300" b="1">
                <a:solidFill>
                  <a:schemeClr val="tx1"/>
                </a:solidFill>
              </a:rPr>
              <a:t>Frequências após a correção: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a 25">
                <a:extLst>
                  <a:ext uri="{FF2B5EF4-FFF2-40B4-BE49-F238E27FC236}">
                    <a16:creationId xmlns:a16="http://schemas.microsoft.com/office/drawing/2014/main" id="{5B22B88C-1723-0AD8-1194-B588489B19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4526025"/>
                  </p:ext>
                </p:extLst>
              </p:nvPr>
            </p:nvGraphicFramePr>
            <p:xfrm>
              <a:off x="4572000" y="1528422"/>
              <a:ext cx="4072128" cy="370840"/>
            </p:xfrm>
            <a:graphic>
              <a:graphicData uri="http://schemas.openxmlformats.org/drawingml/2006/table">
                <a:tbl>
                  <a:tblPr firstRow="1" bandRow="1">
                    <a:tableStyleId>{79B9B719-80E5-4B99-BB31-AFD1502FE8BF}</a:tableStyleId>
                  </a:tblPr>
                  <a:tblGrid>
                    <a:gridCol w="1296838">
                      <a:extLst>
                        <a:ext uri="{9D8B030D-6E8A-4147-A177-3AD203B41FA5}">
                          <a16:colId xmlns:a16="http://schemas.microsoft.com/office/drawing/2014/main" val="3177005728"/>
                        </a:ext>
                      </a:extLst>
                    </a:gridCol>
                    <a:gridCol w="1287866">
                      <a:extLst>
                        <a:ext uri="{9D8B030D-6E8A-4147-A177-3AD203B41FA5}">
                          <a16:colId xmlns:a16="http://schemas.microsoft.com/office/drawing/2014/main" val="1213025439"/>
                        </a:ext>
                      </a:extLst>
                    </a:gridCol>
                    <a:gridCol w="1487424">
                      <a:extLst>
                        <a:ext uri="{9D8B030D-6E8A-4147-A177-3AD203B41FA5}">
                          <a16:colId xmlns:a16="http://schemas.microsoft.com/office/drawing/2014/main" val="2738990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1=</m:t>
                                </m:r>
                                <m: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3.42 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pt-PT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2=</m:t>
                                </m:r>
                                <m: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9.85 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pt-PT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3=</m:t>
                                </m:r>
                                <m: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15.60 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pt-PT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516723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a 25">
                <a:extLst>
                  <a:ext uri="{FF2B5EF4-FFF2-40B4-BE49-F238E27FC236}">
                    <a16:creationId xmlns:a16="http://schemas.microsoft.com/office/drawing/2014/main" id="{5B22B88C-1723-0AD8-1194-B588489B19B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54526025"/>
                  </p:ext>
                </p:extLst>
              </p:nvPr>
            </p:nvGraphicFramePr>
            <p:xfrm>
              <a:off x="4572000" y="1528422"/>
              <a:ext cx="4072128" cy="370840"/>
            </p:xfrm>
            <a:graphic>
              <a:graphicData uri="http://schemas.openxmlformats.org/drawingml/2006/table">
                <a:tbl>
                  <a:tblPr firstRow="1" bandRow="1">
                    <a:tableStyleId>{79B9B719-80E5-4B99-BB31-AFD1502FE8BF}</a:tableStyleId>
                  </a:tblPr>
                  <a:tblGrid>
                    <a:gridCol w="1296838">
                      <a:extLst>
                        <a:ext uri="{9D8B030D-6E8A-4147-A177-3AD203B41FA5}">
                          <a16:colId xmlns:a16="http://schemas.microsoft.com/office/drawing/2014/main" val="3177005728"/>
                        </a:ext>
                      </a:extLst>
                    </a:gridCol>
                    <a:gridCol w="1287866">
                      <a:extLst>
                        <a:ext uri="{9D8B030D-6E8A-4147-A177-3AD203B41FA5}">
                          <a16:colId xmlns:a16="http://schemas.microsoft.com/office/drawing/2014/main" val="1213025439"/>
                        </a:ext>
                      </a:extLst>
                    </a:gridCol>
                    <a:gridCol w="1487424">
                      <a:extLst>
                        <a:ext uri="{9D8B030D-6E8A-4147-A177-3AD203B41FA5}">
                          <a16:colId xmlns:a16="http://schemas.microsoft.com/office/drawing/2014/main" val="2738990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r="-213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948" r="-1156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73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6723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ela 26">
                <a:extLst>
                  <a:ext uri="{FF2B5EF4-FFF2-40B4-BE49-F238E27FC236}">
                    <a16:creationId xmlns:a16="http://schemas.microsoft.com/office/drawing/2014/main" id="{4384F157-2015-FD7D-AEDE-94A219143B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398434"/>
                  </p:ext>
                </p:extLst>
              </p:nvPr>
            </p:nvGraphicFramePr>
            <p:xfrm>
              <a:off x="4572000" y="2461817"/>
              <a:ext cx="4072128" cy="370840"/>
            </p:xfrm>
            <a:graphic>
              <a:graphicData uri="http://schemas.openxmlformats.org/drawingml/2006/table">
                <a:tbl>
                  <a:tblPr firstRow="1" bandRow="1">
                    <a:tableStyleId>{79B9B719-80E5-4B99-BB31-AFD1502FE8BF}</a:tableStyleId>
                  </a:tblPr>
                  <a:tblGrid>
                    <a:gridCol w="1296838">
                      <a:extLst>
                        <a:ext uri="{9D8B030D-6E8A-4147-A177-3AD203B41FA5}">
                          <a16:colId xmlns:a16="http://schemas.microsoft.com/office/drawing/2014/main" val="3177005728"/>
                        </a:ext>
                      </a:extLst>
                    </a:gridCol>
                    <a:gridCol w="1287866">
                      <a:extLst>
                        <a:ext uri="{9D8B030D-6E8A-4147-A177-3AD203B41FA5}">
                          <a16:colId xmlns:a16="http://schemas.microsoft.com/office/drawing/2014/main" val="1213025439"/>
                        </a:ext>
                      </a:extLst>
                    </a:gridCol>
                    <a:gridCol w="1487424">
                      <a:extLst>
                        <a:ext uri="{9D8B030D-6E8A-4147-A177-3AD203B41FA5}">
                          <a16:colId xmlns:a16="http://schemas.microsoft.com/office/drawing/2014/main" val="2738990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1=</m:t>
                                </m:r>
                                <m: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3.88 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pt-PT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2=</m:t>
                                </m:r>
                                <m: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10.73 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pt-PT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3=</m:t>
                                </m:r>
                                <m: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16.90 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pt-PT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516723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ela 26">
                <a:extLst>
                  <a:ext uri="{FF2B5EF4-FFF2-40B4-BE49-F238E27FC236}">
                    <a16:creationId xmlns:a16="http://schemas.microsoft.com/office/drawing/2014/main" id="{4384F157-2015-FD7D-AEDE-94A219143B9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37398434"/>
                  </p:ext>
                </p:extLst>
              </p:nvPr>
            </p:nvGraphicFramePr>
            <p:xfrm>
              <a:off x="4572000" y="2461817"/>
              <a:ext cx="4072128" cy="370840"/>
            </p:xfrm>
            <a:graphic>
              <a:graphicData uri="http://schemas.openxmlformats.org/drawingml/2006/table">
                <a:tbl>
                  <a:tblPr firstRow="1" bandRow="1">
                    <a:tableStyleId>{79B9B719-80E5-4B99-BB31-AFD1502FE8BF}</a:tableStyleId>
                  </a:tblPr>
                  <a:tblGrid>
                    <a:gridCol w="1296838">
                      <a:extLst>
                        <a:ext uri="{9D8B030D-6E8A-4147-A177-3AD203B41FA5}">
                          <a16:colId xmlns:a16="http://schemas.microsoft.com/office/drawing/2014/main" val="3177005728"/>
                        </a:ext>
                      </a:extLst>
                    </a:gridCol>
                    <a:gridCol w="1287866">
                      <a:extLst>
                        <a:ext uri="{9D8B030D-6E8A-4147-A177-3AD203B41FA5}">
                          <a16:colId xmlns:a16="http://schemas.microsoft.com/office/drawing/2014/main" val="1213025439"/>
                        </a:ext>
                      </a:extLst>
                    </a:gridCol>
                    <a:gridCol w="1487424">
                      <a:extLst>
                        <a:ext uri="{9D8B030D-6E8A-4147-A177-3AD203B41FA5}">
                          <a16:colId xmlns:a16="http://schemas.microsoft.com/office/drawing/2014/main" val="2738990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r="-213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948" r="-1156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73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6723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ela 27">
                <a:extLst>
                  <a:ext uri="{FF2B5EF4-FFF2-40B4-BE49-F238E27FC236}">
                    <a16:creationId xmlns:a16="http://schemas.microsoft.com/office/drawing/2014/main" id="{F1E39221-67FB-9D52-92B1-9F40E40032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4336512"/>
                  </p:ext>
                </p:extLst>
              </p:nvPr>
            </p:nvGraphicFramePr>
            <p:xfrm>
              <a:off x="4572000" y="3350945"/>
              <a:ext cx="4072128" cy="370840"/>
            </p:xfrm>
            <a:graphic>
              <a:graphicData uri="http://schemas.openxmlformats.org/drawingml/2006/table">
                <a:tbl>
                  <a:tblPr firstRow="1" bandRow="1">
                    <a:tableStyleId>{79B9B719-80E5-4B99-BB31-AFD1502FE8BF}</a:tableStyleId>
                  </a:tblPr>
                  <a:tblGrid>
                    <a:gridCol w="1296838">
                      <a:extLst>
                        <a:ext uri="{9D8B030D-6E8A-4147-A177-3AD203B41FA5}">
                          <a16:colId xmlns:a16="http://schemas.microsoft.com/office/drawing/2014/main" val="3177005728"/>
                        </a:ext>
                      </a:extLst>
                    </a:gridCol>
                    <a:gridCol w="1287866">
                      <a:extLst>
                        <a:ext uri="{9D8B030D-6E8A-4147-A177-3AD203B41FA5}">
                          <a16:colId xmlns:a16="http://schemas.microsoft.com/office/drawing/2014/main" val="1213025439"/>
                        </a:ext>
                      </a:extLst>
                    </a:gridCol>
                    <a:gridCol w="1487424">
                      <a:extLst>
                        <a:ext uri="{9D8B030D-6E8A-4147-A177-3AD203B41FA5}">
                          <a16:colId xmlns:a16="http://schemas.microsoft.com/office/drawing/2014/main" val="2738990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1=</m:t>
                                </m:r>
                                <m: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3.58 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pt-PT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2=</m:t>
                                </m:r>
                                <m: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9.90 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pt-PT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3=</m:t>
                                </m:r>
                                <m: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15.59 </m:t>
                                </m:r>
                                <m:r>
                                  <m:rPr>
                                    <m:sty m:val="p"/>
                                  </m:rPr>
                                  <a:rPr lang="pt-PT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Hz</m:t>
                                </m:r>
                              </m:oMath>
                            </m:oMathPara>
                          </a14:m>
                          <a:endParaRPr lang="pt-PT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1516723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ela 27">
                <a:extLst>
                  <a:ext uri="{FF2B5EF4-FFF2-40B4-BE49-F238E27FC236}">
                    <a16:creationId xmlns:a16="http://schemas.microsoft.com/office/drawing/2014/main" id="{F1E39221-67FB-9D52-92B1-9F40E40032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44336512"/>
                  </p:ext>
                </p:extLst>
              </p:nvPr>
            </p:nvGraphicFramePr>
            <p:xfrm>
              <a:off x="4572000" y="3350945"/>
              <a:ext cx="4072128" cy="370840"/>
            </p:xfrm>
            <a:graphic>
              <a:graphicData uri="http://schemas.openxmlformats.org/drawingml/2006/table">
                <a:tbl>
                  <a:tblPr firstRow="1" bandRow="1">
                    <a:tableStyleId>{79B9B719-80E5-4B99-BB31-AFD1502FE8BF}</a:tableStyleId>
                  </a:tblPr>
                  <a:tblGrid>
                    <a:gridCol w="1296838">
                      <a:extLst>
                        <a:ext uri="{9D8B030D-6E8A-4147-A177-3AD203B41FA5}">
                          <a16:colId xmlns:a16="http://schemas.microsoft.com/office/drawing/2014/main" val="3177005728"/>
                        </a:ext>
                      </a:extLst>
                    </a:gridCol>
                    <a:gridCol w="1287866">
                      <a:extLst>
                        <a:ext uri="{9D8B030D-6E8A-4147-A177-3AD203B41FA5}">
                          <a16:colId xmlns:a16="http://schemas.microsoft.com/office/drawing/2014/main" val="1213025439"/>
                        </a:ext>
                      </a:extLst>
                    </a:gridCol>
                    <a:gridCol w="1487424">
                      <a:extLst>
                        <a:ext uri="{9D8B030D-6E8A-4147-A177-3AD203B41FA5}">
                          <a16:colId xmlns:a16="http://schemas.microsoft.com/office/drawing/2014/main" val="273899013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r="-2136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948" r="-1156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7377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16723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" name="Tabela 29">
                <a:extLst>
                  <a:ext uri="{FF2B5EF4-FFF2-40B4-BE49-F238E27FC236}">
                    <a16:creationId xmlns:a16="http://schemas.microsoft.com/office/drawing/2014/main" id="{A52D45AF-B6DF-B713-1952-E33C209B68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3114875"/>
                  </p:ext>
                </p:extLst>
              </p:nvPr>
            </p:nvGraphicFramePr>
            <p:xfrm>
              <a:off x="4638907" y="4136253"/>
              <a:ext cx="4072130" cy="370840"/>
            </p:xfrm>
            <a:graphic>
              <a:graphicData uri="http://schemas.openxmlformats.org/drawingml/2006/table">
                <a:tbl>
                  <a:tblPr firstRow="1" bandRow="1">
                    <a:tableStyleId>{79B9B719-80E5-4B99-BB31-AFD1502FE8BF}</a:tableStyleId>
                  </a:tblPr>
                  <a:tblGrid>
                    <a:gridCol w="2036065">
                      <a:extLst>
                        <a:ext uri="{9D8B030D-6E8A-4147-A177-3AD203B41FA5}">
                          <a16:colId xmlns:a16="http://schemas.microsoft.com/office/drawing/2014/main" val="1567161530"/>
                        </a:ext>
                      </a:extLst>
                    </a:gridCol>
                    <a:gridCol w="2036065">
                      <a:extLst>
                        <a:ext uri="{9D8B030D-6E8A-4147-A177-3AD203B41FA5}">
                          <a16:colId xmlns:a16="http://schemas.microsoft.com/office/drawing/2014/main" val="1149495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𝟕𝟎</m:t>
                                </m:r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𝑮𝑷𝒂</m:t>
                                </m:r>
                              </m:oMath>
                            </m:oMathPara>
                          </a14:m>
                          <a:endParaRPr lang="pt-PT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𝟓𝟎</m:t>
                                </m:r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𝟗</m:t>
                                </m:r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𝑮𝑷𝒂</m:t>
                                </m:r>
                              </m:oMath>
                            </m:oMathPara>
                          </a14:m>
                          <a:endParaRPr lang="pt-PT" b="1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25765843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" name="Tabela 29">
                <a:extLst>
                  <a:ext uri="{FF2B5EF4-FFF2-40B4-BE49-F238E27FC236}">
                    <a16:creationId xmlns:a16="http://schemas.microsoft.com/office/drawing/2014/main" id="{A52D45AF-B6DF-B713-1952-E33C209B68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3114875"/>
                  </p:ext>
                </p:extLst>
              </p:nvPr>
            </p:nvGraphicFramePr>
            <p:xfrm>
              <a:off x="4638907" y="4136253"/>
              <a:ext cx="4072130" cy="370840"/>
            </p:xfrm>
            <a:graphic>
              <a:graphicData uri="http://schemas.openxmlformats.org/drawingml/2006/table">
                <a:tbl>
                  <a:tblPr firstRow="1" bandRow="1">
                    <a:tableStyleId>{79B9B719-80E5-4B99-BB31-AFD1502FE8BF}</a:tableStyleId>
                  </a:tblPr>
                  <a:tblGrid>
                    <a:gridCol w="2036065">
                      <a:extLst>
                        <a:ext uri="{9D8B030D-6E8A-4147-A177-3AD203B41FA5}">
                          <a16:colId xmlns:a16="http://schemas.microsoft.com/office/drawing/2014/main" val="1567161530"/>
                        </a:ext>
                      </a:extLst>
                    </a:gridCol>
                    <a:gridCol w="2036065">
                      <a:extLst>
                        <a:ext uri="{9D8B030D-6E8A-4147-A177-3AD203B41FA5}">
                          <a16:colId xmlns:a16="http://schemas.microsoft.com/office/drawing/2014/main" val="114949580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99" t="-1613" r="-100597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599" t="-1613" r="-898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5765843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31" name="Tabela 30">
            <a:extLst>
              <a:ext uri="{FF2B5EF4-FFF2-40B4-BE49-F238E27FC236}">
                <a16:creationId xmlns:a16="http://schemas.microsoft.com/office/drawing/2014/main" id="{C3059A1A-50F9-5DB1-41AA-A40CA93F6C5A}"/>
              </a:ext>
            </a:extLst>
          </p:cNvPr>
          <p:cNvGraphicFramePr>
            <a:graphicFrameLocks noGrp="1"/>
          </p:cNvGraphicFramePr>
          <p:nvPr/>
        </p:nvGraphicFramePr>
        <p:xfrm>
          <a:off x="6616390" y="550127"/>
          <a:ext cx="594732" cy="304800"/>
        </p:xfrm>
        <a:graphic>
          <a:graphicData uri="http://schemas.openxmlformats.org/drawingml/2006/table">
            <a:tbl>
              <a:tblPr/>
              <a:tblGrid>
                <a:gridCol w="594732">
                  <a:extLst>
                    <a:ext uri="{9D8B030D-6E8A-4147-A177-3AD203B41FA5}">
                      <a16:colId xmlns:a16="http://schemas.microsoft.com/office/drawing/2014/main" val="4044783906"/>
                    </a:ext>
                  </a:extLst>
                </a:gridCol>
              </a:tblGrid>
              <a:tr h="282497">
                <a:tc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803570"/>
                  </a:ext>
                </a:extLst>
              </a:tr>
            </a:tbl>
          </a:graphicData>
        </a:graphic>
      </p:graphicFrame>
      <p:cxnSp>
        <p:nvCxnSpPr>
          <p:cNvPr id="33" name="Conexão reta unidirecional 32">
            <a:extLst>
              <a:ext uri="{FF2B5EF4-FFF2-40B4-BE49-F238E27FC236}">
                <a16:creationId xmlns:a16="http://schemas.microsoft.com/office/drawing/2014/main" id="{B1C728A2-FE81-E6B9-6ACA-51D8F095E45F}"/>
              </a:ext>
            </a:extLst>
          </p:cNvPr>
          <p:cNvCxnSpPr/>
          <p:nvPr/>
        </p:nvCxnSpPr>
        <p:spPr>
          <a:xfrm>
            <a:off x="6371063" y="4321673"/>
            <a:ext cx="6096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2AD2FE-4A44-2519-2221-D80013E9F7F9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4384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292633F4-E44E-2192-BC7A-8181165FA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>
            <a:extLst>
              <a:ext uri="{FF2B5EF4-FFF2-40B4-BE49-F238E27FC236}">
                <a16:creationId xmlns:a16="http://schemas.microsoft.com/office/drawing/2014/main" id="{9FAD89B5-C3B3-84BC-5149-09EAA55669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893" y="283296"/>
            <a:ext cx="8092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Método dos Elementos Finitos - SolidWorks</a:t>
            </a:r>
            <a:endParaRPr b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674D19-57D8-F275-DE18-7F69207F6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49" y="1083178"/>
            <a:ext cx="2098022" cy="4126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70361AB-12F1-7776-9104-AD3EA5BB8992}"/>
              </a:ext>
            </a:extLst>
          </p:cNvPr>
          <p:cNvSpPr txBox="1"/>
          <p:nvPr/>
        </p:nvSpPr>
        <p:spPr>
          <a:xfrm>
            <a:off x="377549" y="1592078"/>
            <a:ext cx="2763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b="1">
                <a:solidFill>
                  <a:schemeClr val="tx1"/>
                </a:solidFill>
              </a:rPr>
              <a:t>Modo 1</a:t>
            </a:r>
          </a:p>
          <a:p>
            <a:pPr algn="ctr"/>
            <a:r>
              <a:rPr lang="pt-PT" sz="1500" b="1">
                <a:solidFill>
                  <a:schemeClr val="tx1"/>
                </a:solidFill>
              </a:rPr>
              <a:t>Frequência: 3,57 Hz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97D8E0F-F1AA-08A7-44D4-56F1B7356BAB}"/>
              </a:ext>
            </a:extLst>
          </p:cNvPr>
          <p:cNvSpPr txBox="1"/>
          <p:nvPr/>
        </p:nvSpPr>
        <p:spPr>
          <a:xfrm>
            <a:off x="3062374" y="1608117"/>
            <a:ext cx="2763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b="1">
                <a:solidFill>
                  <a:schemeClr val="tx1"/>
                </a:solidFill>
              </a:rPr>
              <a:t>Modo 2</a:t>
            </a:r>
          </a:p>
          <a:p>
            <a:pPr algn="ctr"/>
            <a:r>
              <a:rPr lang="pt-PT" sz="1500" b="1">
                <a:solidFill>
                  <a:schemeClr val="tx1"/>
                </a:solidFill>
              </a:rPr>
              <a:t>Frequência: 9,90 Hz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FEC5949-4477-B1B4-7E53-B14E76509544}"/>
              </a:ext>
            </a:extLst>
          </p:cNvPr>
          <p:cNvSpPr txBox="1"/>
          <p:nvPr/>
        </p:nvSpPr>
        <p:spPr>
          <a:xfrm>
            <a:off x="5747199" y="1592078"/>
            <a:ext cx="276381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500" b="1">
                <a:solidFill>
                  <a:schemeClr val="tx1"/>
                </a:solidFill>
              </a:rPr>
              <a:t>Modo 3</a:t>
            </a:r>
          </a:p>
          <a:p>
            <a:pPr algn="ctr"/>
            <a:r>
              <a:rPr lang="pt-PT" sz="1500" b="1">
                <a:solidFill>
                  <a:schemeClr val="tx1"/>
                </a:solidFill>
              </a:rPr>
              <a:t>Frequência: 15,59 Hz</a:t>
            </a:r>
          </a:p>
        </p:txBody>
      </p:sp>
      <p:pic>
        <p:nvPicPr>
          <p:cNvPr id="15" name="Imagem 14" descr="Uma imagem com texto, captura de ecrã, diagrama, Gráfico">
            <a:extLst>
              <a:ext uri="{FF2B5EF4-FFF2-40B4-BE49-F238E27FC236}">
                <a16:creationId xmlns:a16="http://schemas.microsoft.com/office/drawing/2014/main" id="{D06DEDEC-F40C-3B26-24CE-18633B3DA91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067" r="10649"/>
          <a:stretch/>
        </p:blipFill>
        <p:spPr>
          <a:xfrm>
            <a:off x="6262071" y="2253395"/>
            <a:ext cx="1822893" cy="2776487"/>
          </a:xfrm>
          <a:prstGeom prst="rect">
            <a:avLst/>
          </a:prstGeom>
        </p:spPr>
      </p:pic>
      <p:pic>
        <p:nvPicPr>
          <p:cNvPr id="17" name="Imagem 16" descr="Uma imagem com texto, captura de ecrã, diagrama, Gráfico">
            <a:extLst>
              <a:ext uri="{FF2B5EF4-FFF2-40B4-BE49-F238E27FC236}">
                <a16:creationId xmlns:a16="http://schemas.microsoft.com/office/drawing/2014/main" id="{C655F127-81D2-B884-FB1E-AF0D914741F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406" r="13201"/>
          <a:stretch/>
        </p:blipFill>
        <p:spPr>
          <a:xfrm>
            <a:off x="3516890" y="2253395"/>
            <a:ext cx="1854781" cy="2776487"/>
          </a:xfrm>
          <a:prstGeom prst="rect">
            <a:avLst/>
          </a:prstGeom>
        </p:spPr>
      </p:pic>
      <p:pic>
        <p:nvPicPr>
          <p:cNvPr id="19" name="Imagem 18" descr="Uma imagem com texto, captura de ecrã, diagrama, Gráfico">
            <a:extLst>
              <a:ext uri="{FF2B5EF4-FFF2-40B4-BE49-F238E27FC236}">
                <a16:creationId xmlns:a16="http://schemas.microsoft.com/office/drawing/2014/main" id="{64814484-5542-EAAA-CD5A-6F80D8DB02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529" r="5566"/>
          <a:stretch/>
        </p:blipFill>
        <p:spPr>
          <a:xfrm>
            <a:off x="832065" y="2240657"/>
            <a:ext cx="1854781" cy="27892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C45327-2E20-363F-F04D-5B5DC21129D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13010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F16E1197-A4C4-CF55-4014-2F4AF507F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>
            <a:extLst>
              <a:ext uri="{FF2B5EF4-FFF2-40B4-BE49-F238E27FC236}">
                <a16:creationId xmlns:a16="http://schemas.microsoft.com/office/drawing/2014/main" id="{F774AB0B-19A7-7EA7-34E6-838B9FBB37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893" y="283296"/>
            <a:ext cx="8092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Método dos Elementos Finitos - SolidWorks</a:t>
            </a:r>
            <a:endParaRPr b="0"/>
          </a:p>
        </p:txBody>
      </p:sp>
      <p:pic>
        <p:nvPicPr>
          <p:cNvPr id="11" name="Imagem 10" descr="Uma imagem com mobília, cadeira, design">
            <a:extLst>
              <a:ext uri="{FF2B5EF4-FFF2-40B4-BE49-F238E27FC236}">
                <a16:creationId xmlns:a16="http://schemas.microsoft.com/office/drawing/2014/main" id="{1F73EEE8-16AA-2860-ECB6-1E60F25809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193" t="8043" r="13382" b="6016"/>
          <a:stretch/>
        </p:blipFill>
        <p:spPr>
          <a:xfrm>
            <a:off x="607001" y="1519541"/>
            <a:ext cx="1323279" cy="278037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9DCEF43-3B28-EC1B-563E-EC3BBA5F51D5}"/>
              </a:ext>
            </a:extLst>
          </p:cNvPr>
          <p:cNvSpPr txBox="1"/>
          <p:nvPr/>
        </p:nvSpPr>
        <p:spPr>
          <a:xfrm>
            <a:off x="226740" y="1211765"/>
            <a:ext cx="2074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accent3">
                    <a:lumMod val="75000"/>
                  </a:schemeClr>
                </a:solidFill>
              </a:rPr>
              <a:t>Modelação Geométrica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6B1F384-2B40-4086-E15C-DB73B47EB760}"/>
              </a:ext>
            </a:extLst>
          </p:cNvPr>
          <p:cNvSpPr txBox="1"/>
          <p:nvPr/>
        </p:nvSpPr>
        <p:spPr>
          <a:xfrm>
            <a:off x="1572321" y="1875311"/>
            <a:ext cx="118574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300" b="1">
                <a:solidFill>
                  <a:schemeClr val="tx1"/>
                </a:solidFill>
              </a:rPr>
              <a:t>E = 59,6 </a:t>
            </a:r>
            <a:r>
              <a:rPr lang="pt-PT" sz="1300" b="1" err="1">
                <a:solidFill>
                  <a:schemeClr val="tx1"/>
                </a:solidFill>
              </a:rPr>
              <a:t>GPa</a:t>
            </a:r>
            <a:endParaRPr lang="pt-PT" sz="1300" b="1">
              <a:solidFill>
                <a:schemeClr val="tx1"/>
              </a:solidFill>
            </a:endParaRPr>
          </a:p>
        </p:txBody>
      </p:sp>
      <p:pic>
        <p:nvPicPr>
          <p:cNvPr id="21" name="Imagem 20" descr="Uma imagem com cadeira, design&#10;&#10;Descrição gerada automaticamente com confiança média">
            <a:extLst>
              <a:ext uri="{FF2B5EF4-FFF2-40B4-BE49-F238E27FC236}">
                <a16:creationId xmlns:a16="http://schemas.microsoft.com/office/drawing/2014/main" id="{81A6F456-5FA2-410A-A36B-0004AD2601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516"/>
          <a:stretch/>
        </p:blipFill>
        <p:spPr>
          <a:xfrm>
            <a:off x="3069722" y="1932295"/>
            <a:ext cx="2465443" cy="213031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54EEB050-75AF-F8B2-57EA-88CEDCC2ADB6}"/>
              </a:ext>
            </a:extLst>
          </p:cNvPr>
          <p:cNvSpPr/>
          <p:nvPr/>
        </p:nvSpPr>
        <p:spPr>
          <a:xfrm>
            <a:off x="3458213" y="3233690"/>
            <a:ext cx="1569913" cy="5974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DFE3ED3-C705-A2EE-54DF-4F793178164D}"/>
              </a:ext>
            </a:extLst>
          </p:cNvPr>
          <p:cNvSpPr txBox="1"/>
          <p:nvPr/>
        </p:nvSpPr>
        <p:spPr>
          <a:xfrm>
            <a:off x="3771802" y="1211765"/>
            <a:ext cx="1061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accent3">
                    <a:lumMod val="75000"/>
                  </a:schemeClr>
                </a:solidFill>
              </a:rPr>
              <a:t>Condições</a:t>
            </a:r>
          </a:p>
        </p:txBody>
      </p:sp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3B925BB0-91B1-16C6-7423-BF769A3A996F}"/>
              </a:ext>
            </a:extLst>
          </p:cNvPr>
          <p:cNvSpPr/>
          <p:nvPr/>
        </p:nvSpPr>
        <p:spPr>
          <a:xfrm>
            <a:off x="2437319" y="1334636"/>
            <a:ext cx="1186945" cy="254735"/>
          </a:xfrm>
          <a:custGeom>
            <a:avLst/>
            <a:gdLst>
              <a:gd name="connsiteX0" fmla="*/ 0 w 2683727"/>
              <a:gd name="connsiteY0" fmla="*/ 64705 h 421685"/>
              <a:gd name="connsiteX1" fmla="*/ 1033347 w 2683727"/>
              <a:gd name="connsiteY1" fmla="*/ 27535 h 421685"/>
              <a:gd name="connsiteX2" fmla="*/ 1635513 w 2683727"/>
              <a:gd name="connsiteY2" fmla="*/ 421544 h 421685"/>
              <a:gd name="connsiteX3" fmla="*/ 2683727 w 2683727"/>
              <a:gd name="connsiteY3" fmla="*/ 72140 h 42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3727" h="421685">
                <a:moveTo>
                  <a:pt x="0" y="64705"/>
                </a:moveTo>
                <a:cubicBezTo>
                  <a:pt x="380380" y="16383"/>
                  <a:pt x="760761" y="-31938"/>
                  <a:pt x="1033347" y="27535"/>
                </a:cubicBezTo>
                <a:cubicBezTo>
                  <a:pt x="1305933" y="87008"/>
                  <a:pt x="1360450" y="414110"/>
                  <a:pt x="1635513" y="421544"/>
                </a:cubicBezTo>
                <a:cubicBezTo>
                  <a:pt x="1910576" y="428978"/>
                  <a:pt x="2421054" y="141525"/>
                  <a:pt x="2683727" y="72140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A78CA330-8D72-64D7-24AD-0679CFE332A1}"/>
              </a:ext>
            </a:extLst>
          </p:cNvPr>
          <p:cNvSpPr/>
          <p:nvPr/>
        </p:nvSpPr>
        <p:spPr>
          <a:xfrm>
            <a:off x="4926265" y="1337612"/>
            <a:ext cx="1186945" cy="254735"/>
          </a:xfrm>
          <a:custGeom>
            <a:avLst/>
            <a:gdLst>
              <a:gd name="connsiteX0" fmla="*/ 0 w 2683727"/>
              <a:gd name="connsiteY0" fmla="*/ 64705 h 421685"/>
              <a:gd name="connsiteX1" fmla="*/ 1033347 w 2683727"/>
              <a:gd name="connsiteY1" fmla="*/ 27535 h 421685"/>
              <a:gd name="connsiteX2" fmla="*/ 1635513 w 2683727"/>
              <a:gd name="connsiteY2" fmla="*/ 421544 h 421685"/>
              <a:gd name="connsiteX3" fmla="*/ 2683727 w 2683727"/>
              <a:gd name="connsiteY3" fmla="*/ 72140 h 42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3727" h="421685">
                <a:moveTo>
                  <a:pt x="0" y="64705"/>
                </a:moveTo>
                <a:cubicBezTo>
                  <a:pt x="380380" y="16383"/>
                  <a:pt x="760761" y="-31938"/>
                  <a:pt x="1033347" y="27535"/>
                </a:cubicBezTo>
                <a:cubicBezTo>
                  <a:pt x="1305933" y="87008"/>
                  <a:pt x="1360450" y="414110"/>
                  <a:pt x="1635513" y="421544"/>
                </a:cubicBezTo>
                <a:cubicBezTo>
                  <a:pt x="1910576" y="428978"/>
                  <a:pt x="2421054" y="141525"/>
                  <a:pt x="2683727" y="72140"/>
                </a:cubicBez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C5F0916-15E7-5FD5-8DC9-02BD70EE4ED8}"/>
              </a:ext>
            </a:extLst>
          </p:cNvPr>
          <p:cNvSpPr txBox="1"/>
          <p:nvPr/>
        </p:nvSpPr>
        <p:spPr>
          <a:xfrm>
            <a:off x="6843135" y="1211764"/>
            <a:ext cx="1061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accent3">
                    <a:lumMod val="75000"/>
                  </a:schemeClr>
                </a:solidFill>
              </a:rPr>
              <a:t>Malha</a:t>
            </a:r>
          </a:p>
        </p:txBody>
      </p:sp>
      <p:pic>
        <p:nvPicPr>
          <p:cNvPr id="41" name="Imagem 40" descr="Uma imagem com mobília, cadeira, banco, design&#10;&#10;Descrição gerada automaticamente">
            <a:extLst>
              <a:ext uri="{FF2B5EF4-FFF2-40B4-BE49-F238E27FC236}">
                <a16:creationId xmlns:a16="http://schemas.microsoft.com/office/drawing/2014/main" id="{7F5788E2-B7EF-0CD7-55AA-6E0168993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002" y="1619294"/>
            <a:ext cx="1853907" cy="221183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455754-0D3F-547C-33AB-C790C74A00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7824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A284443B-03DB-56C0-6EB6-615A5A166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>
            <a:extLst>
              <a:ext uri="{FF2B5EF4-FFF2-40B4-BE49-F238E27FC236}">
                <a16:creationId xmlns:a16="http://schemas.microsoft.com/office/drawing/2014/main" id="{3613C02D-B467-9876-80FE-68F61006A9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893" y="283296"/>
            <a:ext cx="8092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Método dos Elementos Finitos - SolidWorks</a:t>
            </a:r>
            <a:endParaRPr b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C548944-9358-69F4-E1AB-F4EDB818A341}"/>
              </a:ext>
            </a:extLst>
          </p:cNvPr>
          <p:cNvSpPr txBox="1"/>
          <p:nvPr/>
        </p:nvSpPr>
        <p:spPr>
          <a:xfrm>
            <a:off x="-181300" y="1198448"/>
            <a:ext cx="344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>
                <a:solidFill>
                  <a:schemeClr val="tx1"/>
                </a:solidFill>
              </a:rPr>
              <a:t>Frequência: </a:t>
            </a:r>
          </a:p>
          <a:p>
            <a:pPr algn="ctr"/>
            <a:r>
              <a:rPr lang="pt-PT" sz="1600" b="1">
                <a:solidFill>
                  <a:schemeClr val="tx1"/>
                </a:solidFill>
              </a:rPr>
              <a:t>3.57 Hz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A4F5926-C087-8A2A-F79E-8E1A8FB432D5}"/>
              </a:ext>
            </a:extLst>
          </p:cNvPr>
          <p:cNvSpPr txBox="1"/>
          <p:nvPr/>
        </p:nvSpPr>
        <p:spPr>
          <a:xfrm>
            <a:off x="3460854" y="1199998"/>
            <a:ext cx="22222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>
                <a:solidFill>
                  <a:schemeClr val="tx1"/>
                </a:solidFill>
              </a:rPr>
              <a:t>Frequência: </a:t>
            </a:r>
          </a:p>
          <a:p>
            <a:pPr algn="ctr"/>
            <a:r>
              <a:rPr lang="pt-PT" sz="1600" b="1">
                <a:solidFill>
                  <a:schemeClr val="tx1"/>
                </a:solidFill>
              </a:rPr>
              <a:t>9.90 Hz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1346719-0D46-DB67-F497-D4EB60E8662C}"/>
              </a:ext>
            </a:extLst>
          </p:cNvPr>
          <p:cNvSpPr txBox="1"/>
          <p:nvPr/>
        </p:nvSpPr>
        <p:spPr>
          <a:xfrm>
            <a:off x="6163439" y="1198447"/>
            <a:ext cx="2763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>
                <a:solidFill>
                  <a:schemeClr val="tx1"/>
                </a:solidFill>
              </a:rPr>
              <a:t>Frequência: </a:t>
            </a:r>
          </a:p>
          <a:p>
            <a:pPr algn="ctr"/>
            <a:r>
              <a:rPr lang="pt-PT" sz="1600" b="1">
                <a:solidFill>
                  <a:schemeClr val="tx1"/>
                </a:solidFill>
              </a:rPr>
              <a:t>15.59 Hz</a:t>
            </a:r>
          </a:p>
        </p:txBody>
      </p:sp>
      <p:pic>
        <p:nvPicPr>
          <p:cNvPr id="16" name="Imagem 15" descr="Uma imagem com texto, captura de ecrã, Saturação de cores, Retângulo&#10;&#10;Descrição gerada automaticamente">
            <a:extLst>
              <a:ext uri="{FF2B5EF4-FFF2-40B4-BE49-F238E27FC236}">
                <a16:creationId xmlns:a16="http://schemas.microsoft.com/office/drawing/2014/main" id="{2C7B22AC-B77A-05E6-65BE-BA251AD050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14" t="2035" r="10835" b="3785"/>
          <a:stretch/>
        </p:blipFill>
        <p:spPr>
          <a:xfrm>
            <a:off x="351249" y="1887301"/>
            <a:ext cx="2380301" cy="2528582"/>
          </a:xfrm>
          <a:prstGeom prst="rect">
            <a:avLst/>
          </a:prstGeom>
        </p:spPr>
      </p:pic>
      <p:pic>
        <p:nvPicPr>
          <p:cNvPr id="18" name="Imagem 17" descr="Uma imagem com texto, captura de ecrã, diagrama, Saturação de cores">
            <a:extLst>
              <a:ext uri="{FF2B5EF4-FFF2-40B4-BE49-F238E27FC236}">
                <a16:creationId xmlns:a16="http://schemas.microsoft.com/office/drawing/2014/main" id="{FFAF4AC1-3186-1C8C-4B93-3EEE87B3B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00" y="1881088"/>
            <a:ext cx="2494808" cy="2541008"/>
          </a:xfrm>
          <a:prstGeom prst="rect">
            <a:avLst/>
          </a:prstGeom>
        </p:spPr>
      </p:pic>
      <p:pic>
        <p:nvPicPr>
          <p:cNvPr id="20" name="Imagem 19" descr="Uma imagem com texto, captura de ecrã, diagrama, design&#10;&#10;Descrição gerada automaticamente">
            <a:extLst>
              <a:ext uri="{FF2B5EF4-FFF2-40B4-BE49-F238E27FC236}">
                <a16:creationId xmlns:a16="http://schemas.microsoft.com/office/drawing/2014/main" id="{B8BEC6B0-545F-3852-B82B-382DA945A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7943" y="1850342"/>
            <a:ext cx="2494808" cy="25779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249AF8-9EC9-AD1D-87D2-128650C86C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3819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9B353899-668E-C1B4-7E5A-A38723D7A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>
            <a:extLst>
              <a:ext uri="{FF2B5EF4-FFF2-40B4-BE49-F238E27FC236}">
                <a16:creationId xmlns:a16="http://schemas.microsoft.com/office/drawing/2014/main" id="{0207E9B2-DE02-6230-8406-AF3B3AF98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893" y="283296"/>
            <a:ext cx="8092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Método dos Elementos Finitos - SolidWorks</a:t>
            </a:r>
            <a:endParaRPr b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7FE04F0-824C-2EFD-5390-0ADA6FB88332}"/>
              </a:ext>
            </a:extLst>
          </p:cNvPr>
          <p:cNvSpPr txBox="1"/>
          <p:nvPr/>
        </p:nvSpPr>
        <p:spPr>
          <a:xfrm>
            <a:off x="797583" y="1094697"/>
            <a:ext cx="3445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>
                <a:solidFill>
                  <a:schemeClr val="tx1"/>
                </a:solidFill>
              </a:rPr>
              <a:t>Frequência: </a:t>
            </a:r>
          </a:p>
          <a:p>
            <a:pPr algn="ctr"/>
            <a:r>
              <a:rPr lang="pt-PT" sz="1600" b="1">
                <a:solidFill>
                  <a:schemeClr val="tx1"/>
                </a:solidFill>
              </a:rPr>
              <a:t>15,02 Hz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732C874-4429-8E25-FE12-847215FFF6C2}"/>
              </a:ext>
            </a:extLst>
          </p:cNvPr>
          <p:cNvSpPr txBox="1"/>
          <p:nvPr/>
        </p:nvSpPr>
        <p:spPr>
          <a:xfrm>
            <a:off x="5176554" y="1094697"/>
            <a:ext cx="2763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b="1">
                <a:solidFill>
                  <a:schemeClr val="tx1"/>
                </a:solidFill>
              </a:rPr>
              <a:t>Frequência: </a:t>
            </a:r>
          </a:p>
          <a:p>
            <a:pPr algn="ctr"/>
            <a:r>
              <a:rPr lang="pt-PT" sz="1600" b="1">
                <a:solidFill>
                  <a:schemeClr val="tx1"/>
                </a:solidFill>
              </a:rPr>
              <a:t>25,47 Hz Hz</a:t>
            </a:r>
          </a:p>
        </p:txBody>
      </p:sp>
      <p:pic>
        <p:nvPicPr>
          <p:cNvPr id="3" name="Imagem 2" descr="Uma imagem com texto, captura de ecrã, design">
            <a:extLst>
              <a:ext uri="{FF2B5EF4-FFF2-40B4-BE49-F238E27FC236}">
                <a16:creationId xmlns:a16="http://schemas.microsoft.com/office/drawing/2014/main" id="{F69325E9-2B9D-3A10-3D30-0453BBC1E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00" y="1791795"/>
            <a:ext cx="2834324" cy="2974959"/>
          </a:xfrm>
          <a:prstGeom prst="rect">
            <a:avLst/>
          </a:prstGeom>
        </p:spPr>
      </p:pic>
      <p:pic>
        <p:nvPicPr>
          <p:cNvPr id="8" name="Imagem 7" descr="Uma imagem com texto, captura de ecrã, design">
            <a:extLst>
              <a:ext uri="{FF2B5EF4-FFF2-40B4-BE49-F238E27FC236}">
                <a16:creationId xmlns:a16="http://schemas.microsoft.com/office/drawing/2014/main" id="{810CFD14-20EA-6141-120E-419FD6FB09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188" y="1791795"/>
            <a:ext cx="2556189" cy="296432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254AC9-2F9F-E251-5A60-E3DE93B9BA6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3970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0B1B6A96-36A1-C508-7280-093DB9DEF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>
            <a:extLst>
              <a:ext uri="{FF2B5EF4-FFF2-40B4-BE49-F238E27FC236}">
                <a16:creationId xmlns:a16="http://schemas.microsoft.com/office/drawing/2014/main" id="{1D7EAEB6-CA08-A6C2-23E8-954765310D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893" y="283296"/>
            <a:ext cx="8092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Método dos Elementos Finitos - SolidWorks</a:t>
            </a:r>
            <a:endParaRPr b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411494F-C0E1-FB02-8F2F-B5BC9589BAC8}"/>
              </a:ext>
            </a:extLst>
          </p:cNvPr>
          <p:cNvSpPr txBox="1"/>
          <p:nvPr/>
        </p:nvSpPr>
        <p:spPr>
          <a:xfrm>
            <a:off x="1286107" y="3085171"/>
            <a:ext cx="56202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>
                <a:solidFill>
                  <a:schemeClr val="tx1"/>
                </a:solidFill>
              </a:rPr>
              <a:t>Resultados do </a:t>
            </a:r>
            <a:r>
              <a:rPr lang="pt-PT" sz="1500" err="1">
                <a:solidFill>
                  <a:schemeClr val="tx1"/>
                </a:solidFill>
              </a:rPr>
              <a:t>SolidWorks</a:t>
            </a:r>
            <a:r>
              <a:rPr lang="pt-PT" sz="1500">
                <a:solidFill>
                  <a:schemeClr val="tx1"/>
                </a:solidFill>
              </a:rPr>
              <a:t> e do </a:t>
            </a:r>
            <a:r>
              <a:rPr lang="pt-PT" sz="1500" err="1">
                <a:solidFill>
                  <a:schemeClr val="tx1"/>
                </a:solidFill>
              </a:rPr>
              <a:t>Matlab</a:t>
            </a:r>
            <a:r>
              <a:rPr lang="pt-PT" sz="1500">
                <a:solidFill>
                  <a:schemeClr val="tx1"/>
                </a:solidFill>
              </a:rPr>
              <a:t> bastante semelhantes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10DF677-51EF-0042-0E59-64B2D4D08766}"/>
              </a:ext>
            </a:extLst>
          </p:cNvPr>
          <p:cNvSpPr txBox="1"/>
          <p:nvPr/>
        </p:nvSpPr>
        <p:spPr>
          <a:xfrm>
            <a:off x="1286107" y="3577188"/>
            <a:ext cx="593244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500">
                <a:solidFill>
                  <a:schemeClr val="tx1"/>
                </a:solidFill>
              </a:rPr>
              <a:t>O modelo discreto implementado fornece uma boa aproximação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8B1E722-2970-B36C-A76F-DE70E106FC14}"/>
              </a:ext>
            </a:extLst>
          </p:cNvPr>
          <p:cNvSpPr/>
          <p:nvPr/>
        </p:nvSpPr>
        <p:spPr>
          <a:xfrm>
            <a:off x="1237785" y="3216199"/>
            <a:ext cx="48322" cy="45719"/>
          </a:xfrm>
          <a:prstGeom prst="ellipse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86B46A7-7380-3ED6-793B-0533C4A2B4D4}"/>
              </a:ext>
            </a:extLst>
          </p:cNvPr>
          <p:cNvSpPr/>
          <p:nvPr/>
        </p:nvSpPr>
        <p:spPr>
          <a:xfrm>
            <a:off x="1240388" y="3708216"/>
            <a:ext cx="45719" cy="45719"/>
          </a:xfrm>
          <a:prstGeom prst="ellipse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A2367ED-CF9A-8D25-8469-F3A0AA2500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704" r="1938"/>
          <a:stretch/>
        </p:blipFill>
        <p:spPr>
          <a:xfrm>
            <a:off x="2395382" y="1568605"/>
            <a:ext cx="4353235" cy="97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80189-2448-9A62-0ADB-6BD48AB222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6764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>
          <a:extLst>
            <a:ext uri="{FF2B5EF4-FFF2-40B4-BE49-F238E27FC236}">
              <a16:creationId xmlns:a16="http://schemas.microsoft.com/office/drawing/2014/main" id="{7149BEB3-0CF4-36E2-4582-64F15305B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7;p38">
            <a:extLst>
              <a:ext uri="{FF2B5EF4-FFF2-40B4-BE49-F238E27FC236}">
                <a16:creationId xmlns:a16="http://schemas.microsoft.com/office/drawing/2014/main" id="{1C9C592C-2BFA-B9F2-A077-1D362F1C95D7}"/>
              </a:ext>
            </a:extLst>
          </p:cNvPr>
          <p:cNvSpPr txBox="1">
            <a:spLocks/>
          </p:cNvSpPr>
          <p:nvPr/>
        </p:nvSpPr>
        <p:spPr>
          <a:xfrm>
            <a:off x="2657590" y="-61071"/>
            <a:ext cx="47322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pPr algn="l"/>
            <a:r>
              <a:rPr lang="pt-PT" sz="3000"/>
              <a:t>Modelação em </a:t>
            </a:r>
            <a:r>
              <a:rPr lang="pt-PT" sz="3000" err="1"/>
              <a:t>Matlab</a:t>
            </a:r>
            <a:r>
              <a:rPr lang="pt-PT" sz="300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ABA3F27-4972-F896-B249-FC140507D3BD}"/>
                  </a:ext>
                </a:extLst>
              </p:cNvPr>
              <p:cNvSpPr txBox="1"/>
              <p:nvPr/>
            </p:nvSpPr>
            <p:spPr>
              <a:xfrm>
                <a:off x="326298" y="1927031"/>
                <a:ext cx="4451307" cy="16000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PT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P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pt-P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P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PT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pt-P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pt-PT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pt-P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pt-P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pt-P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r>
                                <a:rPr lang="pt-P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pt-PT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pt-PT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mr>
                        </m:m>
                      </m:e>
                    </m:d>
                  </m:oMath>
                </a14:m>
                <a:endParaRPr lang="pt-PT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9ABA3F27-4972-F896-B249-FC140507D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98" y="1927031"/>
                <a:ext cx="4451307" cy="1600053"/>
              </a:xfrm>
              <a:prstGeom prst="rect">
                <a:avLst/>
              </a:prstGeom>
              <a:blipFill>
                <a:blip r:embed="rId3"/>
                <a:stretch>
                  <a:fillRect l="-2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B94A01D-1913-4AF4-6E5F-9FEB7904C257}"/>
                  </a:ext>
                </a:extLst>
              </p:cNvPr>
              <p:cNvSpPr txBox="1"/>
              <p:nvPr/>
            </p:nvSpPr>
            <p:spPr>
              <a:xfrm>
                <a:off x="433947" y="3593294"/>
                <a:ext cx="762516" cy="14480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pt-PT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pt-P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pt-PT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B94A01D-1913-4AF4-6E5F-9FEB7904C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947" y="3593294"/>
                <a:ext cx="762516" cy="14480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A3A7A01-0BED-8EE6-D714-5860D364F046}"/>
                  </a:ext>
                </a:extLst>
              </p:cNvPr>
              <p:cNvSpPr txBox="1"/>
              <p:nvPr/>
            </p:nvSpPr>
            <p:spPr>
              <a:xfrm>
                <a:off x="1444195" y="3699690"/>
                <a:ext cx="2149920" cy="12012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pt-PT">
                    <a:solidFill>
                      <a:schemeClr val="tx1"/>
                    </a:solidFill>
                  </a:rPr>
                  <a:t>C =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PT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lang="pt-P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pt-PT"/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4A3A7A01-0BED-8EE6-D714-5860D364F0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195" y="3699690"/>
                <a:ext cx="2149920" cy="1201291"/>
              </a:xfrm>
              <a:prstGeom prst="rect">
                <a:avLst/>
              </a:prstGeom>
              <a:blipFill>
                <a:blip r:embed="rId5"/>
                <a:stretch>
                  <a:fillRect l="-5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99C9BDC-F22A-7FDD-34DE-E5BC892D2F2E}"/>
                  </a:ext>
                </a:extLst>
              </p:cNvPr>
              <p:cNvSpPr txBox="1"/>
              <p:nvPr/>
            </p:nvSpPr>
            <p:spPr>
              <a:xfrm>
                <a:off x="3622011" y="3699689"/>
                <a:ext cx="627801" cy="1201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99C9BDC-F22A-7FDD-34DE-E5BC892D2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11" y="3699689"/>
                <a:ext cx="627801" cy="120129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407;p38">
            <a:extLst>
              <a:ext uri="{FF2B5EF4-FFF2-40B4-BE49-F238E27FC236}">
                <a16:creationId xmlns:a16="http://schemas.microsoft.com/office/drawing/2014/main" id="{353FF5C2-6427-CDAF-4B1F-2FD1FC6B2D95}"/>
              </a:ext>
            </a:extLst>
          </p:cNvPr>
          <p:cNvSpPr txBox="1">
            <a:spLocks/>
          </p:cNvSpPr>
          <p:nvPr/>
        </p:nvSpPr>
        <p:spPr>
          <a:xfrm>
            <a:off x="744813" y="504374"/>
            <a:ext cx="41493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pPr algn="l"/>
            <a:r>
              <a:rPr lang="pt-PT" sz="2800" b="1">
                <a:solidFill>
                  <a:schemeClr val="accent4">
                    <a:lumMod val="65000"/>
                  </a:schemeClr>
                </a:solidFill>
              </a:rPr>
              <a:t>Sistema sem Controlo</a:t>
            </a:r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1FBD1DC6-554F-9970-B15B-4C8963772313}"/>
              </a:ext>
            </a:extLst>
          </p:cNvPr>
          <p:cNvCxnSpPr/>
          <p:nvPr/>
        </p:nvCxnSpPr>
        <p:spPr>
          <a:xfrm>
            <a:off x="4894189" y="1249680"/>
            <a:ext cx="0" cy="3639197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407;p38">
            <a:extLst>
              <a:ext uri="{FF2B5EF4-FFF2-40B4-BE49-F238E27FC236}">
                <a16:creationId xmlns:a16="http://schemas.microsoft.com/office/drawing/2014/main" id="{FB7CA939-1B75-F21C-D4B2-C608EC556FA3}"/>
              </a:ext>
            </a:extLst>
          </p:cNvPr>
          <p:cNvSpPr txBox="1">
            <a:spLocks/>
          </p:cNvSpPr>
          <p:nvPr/>
        </p:nvSpPr>
        <p:spPr>
          <a:xfrm>
            <a:off x="5460086" y="519303"/>
            <a:ext cx="349379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pPr algn="l"/>
            <a:r>
              <a:rPr lang="pt-PT" sz="2800" b="1">
                <a:solidFill>
                  <a:schemeClr val="accent4">
                    <a:lumMod val="65000"/>
                  </a:schemeClr>
                </a:solidFill>
              </a:rPr>
              <a:t>Controlador LQR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9ECE1CC-F5D7-3E5E-AD2D-E60C57605842}"/>
                  </a:ext>
                </a:extLst>
              </p:cNvPr>
              <p:cNvSpPr txBox="1"/>
              <p:nvPr/>
            </p:nvSpPr>
            <p:spPr>
              <a:xfrm>
                <a:off x="5750698" y="2224211"/>
                <a:ext cx="264835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([0.1, 0.1,0.1,0.1,10,0.1])</m:t>
                      </m:r>
                    </m:oMath>
                  </m:oMathPara>
                </a14:m>
                <a:endParaRPr lang="pt-P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9ECE1CC-F5D7-3E5E-AD2D-E60C57605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698" y="2224211"/>
                <a:ext cx="2648354" cy="215444"/>
              </a:xfrm>
              <a:prstGeom prst="rect">
                <a:avLst/>
              </a:prstGeom>
              <a:blipFill>
                <a:blip r:embed="rId7"/>
                <a:stretch>
                  <a:fillRect l="-1609" r="-1609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F768F95-1A5B-CD0E-E810-5BE5F88FBD90}"/>
                  </a:ext>
                </a:extLst>
              </p:cNvPr>
              <p:cNvSpPr txBox="1"/>
              <p:nvPr/>
            </p:nvSpPr>
            <p:spPr>
              <a:xfrm>
                <a:off x="5750698" y="2609653"/>
                <a:ext cx="78630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=0.01;</m:t>
                      </m:r>
                    </m:oMath>
                  </m:oMathPara>
                </a14:m>
                <a:endParaRPr lang="pt-P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8F768F95-1A5B-CD0E-E810-5BE5F88FBD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698" y="2609653"/>
                <a:ext cx="786306" cy="215444"/>
              </a:xfrm>
              <a:prstGeom prst="rect">
                <a:avLst/>
              </a:prstGeom>
              <a:blipFill>
                <a:blip r:embed="rId8"/>
                <a:stretch>
                  <a:fillRect l="-3876" r="-3101"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D4EC3B6-8180-C7A8-4618-3F6ACE04C7D1}"/>
                  </a:ext>
                </a:extLst>
              </p:cNvPr>
              <p:cNvSpPr txBox="1"/>
              <p:nvPr/>
            </p:nvSpPr>
            <p:spPr>
              <a:xfrm>
                <a:off x="5749902" y="2995095"/>
                <a:ext cx="15495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𝑙𝑞𝑟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P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D4EC3B6-8180-C7A8-4618-3F6ACE04C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902" y="2995095"/>
                <a:ext cx="1549591" cy="215444"/>
              </a:xfrm>
              <a:prstGeom prst="rect">
                <a:avLst/>
              </a:prstGeom>
              <a:blipFill>
                <a:blip r:embed="rId9"/>
                <a:stretch>
                  <a:fillRect l="-1969" r="-3543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 descr="Uma imagem com texto, Tipo de letra, branco, número&#10;&#10;Descrição gerada automaticamente">
            <a:extLst>
              <a:ext uri="{FF2B5EF4-FFF2-40B4-BE49-F238E27FC236}">
                <a16:creationId xmlns:a16="http://schemas.microsoft.com/office/drawing/2014/main" id="{A2961C44-34DB-B2C7-1CC9-C994172FD18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1524" t="9881" r="45817" b="22715"/>
          <a:stretch/>
        </p:blipFill>
        <p:spPr>
          <a:xfrm>
            <a:off x="1753060" y="1030880"/>
            <a:ext cx="2168036" cy="7235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6" name="Tinta 15">
                <a:extLst>
                  <a:ext uri="{FF2B5EF4-FFF2-40B4-BE49-F238E27FC236}">
                    <a16:creationId xmlns:a16="http://schemas.microsoft.com/office/drawing/2014/main" id="{110E693D-2D5F-65FE-1FFD-677604666C83}"/>
                  </a:ext>
                </a:extLst>
              </p14:cNvPr>
              <p14:cNvContentPartPr/>
              <p14:nvPr/>
            </p14:nvContentPartPr>
            <p14:xfrm>
              <a:off x="3851355" y="1629195"/>
              <a:ext cx="56160" cy="97920"/>
            </p14:xfrm>
          </p:contentPart>
        </mc:Choice>
        <mc:Fallback xmlns="">
          <p:pic>
            <p:nvPicPr>
              <p:cNvPr id="16" name="Tinta 15">
                <a:extLst>
                  <a:ext uri="{FF2B5EF4-FFF2-40B4-BE49-F238E27FC236}">
                    <a16:creationId xmlns:a16="http://schemas.microsoft.com/office/drawing/2014/main" id="{110E693D-2D5F-65FE-1FFD-677604666C8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45235" y="1623075"/>
                <a:ext cx="684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E282533-C15F-CF05-72AE-EA7D3C70263E}"/>
                  </a:ext>
                </a:extLst>
              </p:cNvPr>
              <p:cNvSpPr txBox="1"/>
              <p:nvPr/>
            </p:nvSpPr>
            <p:spPr>
              <a:xfrm>
                <a:off x="5702213" y="3361243"/>
                <a:ext cx="1504771" cy="2320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𝑙𝑞𝑟</m:t>
                          </m:r>
                        </m:sub>
                      </m:sSub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P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pt-P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BE282533-C15F-CF05-72AE-EA7D3C7026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2213" y="3361243"/>
                <a:ext cx="1504771" cy="232051"/>
              </a:xfrm>
              <a:prstGeom prst="rect">
                <a:avLst/>
              </a:prstGeom>
              <a:blipFill>
                <a:blip r:embed="rId13"/>
                <a:stretch>
                  <a:fillRect l="-405" b="-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4EBF2-FF21-20C3-88F7-1648F5336D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620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>
            <a:spLocks noGrp="1"/>
          </p:cNvSpPr>
          <p:nvPr>
            <p:ph type="title"/>
          </p:nvPr>
        </p:nvSpPr>
        <p:spPr>
          <a:xfrm>
            <a:off x="630790" y="4821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 DE CONTEÚDOS</a:t>
            </a:r>
            <a:endParaRPr/>
          </a:p>
        </p:txBody>
      </p:sp>
      <p:sp>
        <p:nvSpPr>
          <p:cNvPr id="343" name="Google Shape;343;p34"/>
          <p:cNvSpPr txBox="1">
            <a:spLocks noGrp="1"/>
          </p:cNvSpPr>
          <p:nvPr>
            <p:ph type="title" idx="2"/>
          </p:nvPr>
        </p:nvSpPr>
        <p:spPr>
          <a:xfrm>
            <a:off x="720000" y="218167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345" name="Google Shape;345;p34"/>
          <p:cNvSpPr txBox="1">
            <a:spLocks noGrp="1"/>
          </p:cNvSpPr>
          <p:nvPr>
            <p:ph type="title" idx="4"/>
          </p:nvPr>
        </p:nvSpPr>
        <p:spPr>
          <a:xfrm>
            <a:off x="3419275" y="218167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47" name="Google Shape;347;p34"/>
          <p:cNvSpPr txBox="1">
            <a:spLocks noGrp="1"/>
          </p:cNvSpPr>
          <p:nvPr>
            <p:ph type="title" idx="6"/>
          </p:nvPr>
        </p:nvSpPr>
        <p:spPr>
          <a:xfrm>
            <a:off x="6118550" y="218167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349" name="Google Shape;349;p34"/>
          <p:cNvSpPr txBox="1">
            <a:spLocks noGrp="1"/>
          </p:cNvSpPr>
          <p:nvPr>
            <p:ph type="subTitle" idx="1"/>
          </p:nvPr>
        </p:nvSpPr>
        <p:spPr>
          <a:xfrm>
            <a:off x="720000" y="2727867"/>
            <a:ext cx="23055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/>
              <a:t>INTRODUÇÃO</a:t>
            </a:r>
            <a:endParaRPr b="0"/>
          </a:p>
        </p:txBody>
      </p:sp>
      <p:sp>
        <p:nvSpPr>
          <p:cNvPr id="350" name="Google Shape;350;p34"/>
          <p:cNvSpPr txBox="1">
            <a:spLocks noGrp="1"/>
          </p:cNvSpPr>
          <p:nvPr>
            <p:ph type="subTitle" idx="8"/>
          </p:nvPr>
        </p:nvSpPr>
        <p:spPr>
          <a:xfrm>
            <a:off x="3419275" y="2727867"/>
            <a:ext cx="23055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/>
              <a:t>METODOLOGIA e RESULTADOS</a:t>
            </a:r>
            <a:endParaRPr b="0"/>
          </a:p>
        </p:txBody>
      </p:sp>
      <p:sp>
        <p:nvSpPr>
          <p:cNvPr id="351" name="Google Shape;351;p34"/>
          <p:cNvSpPr txBox="1">
            <a:spLocks noGrp="1"/>
          </p:cNvSpPr>
          <p:nvPr>
            <p:ph type="subTitle" idx="9"/>
          </p:nvPr>
        </p:nvSpPr>
        <p:spPr>
          <a:xfrm>
            <a:off x="6118550" y="2727867"/>
            <a:ext cx="23055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b="0"/>
              <a:t>CONCLUSÃO</a:t>
            </a:r>
          </a:p>
        </p:txBody>
      </p:sp>
      <p:cxnSp>
        <p:nvCxnSpPr>
          <p:cNvPr id="355" name="Google Shape;355;p34"/>
          <p:cNvCxnSpPr/>
          <p:nvPr/>
        </p:nvCxnSpPr>
        <p:spPr>
          <a:xfrm>
            <a:off x="815458" y="2682917"/>
            <a:ext cx="596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4"/>
          <p:cNvCxnSpPr/>
          <p:nvPr/>
        </p:nvCxnSpPr>
        <p:spPr>
          <a:xfrm>
            <a:off x="3509895" y="2682917"/>
            <a:ext cx="596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7" name="Google Shape;357;p34"/>
          <p:cNvCxnSpPr/>
          <p:nvPr/>
        </p:nvCxnSpPr>
        <p:spPr>
          <a:xfrm>
            <a:off x="6210059" y="2682917"/>
            <a:ext cx="5964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855E71-AAA8-D59F-FA9F-F5D5408DA54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485900" y="4868863"/>
            <a:ext cx="2057400" cy="274637"/>
          </a:xfrm>
        </p:spPr>
        <p:txBody>
          <a:bodyPr/>
          <a:lstStyle/>
          <a:p>
            <a:fld id="{42663076-B424-49AA-BD88-0C85DFF0CA00}" type="slidenum">
              <a:rPr lang="pt-PT" smtClean="0"/>
              <a:t>2</a:t>
            </a:fld>
            <a:endParaRPr lang="pt-PT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>
          <a:extLst>
            <a:ext uri="{FF2B5EF4-FFF2-40B4-BE49-F238E27FC236}">
              <a16:creationId xmlns:a16="http://schemas.microsoft.com/office/drawing/2014/main" id="{9D50C9F8-414A-AD93-1A74-BC3565894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407;p38">
            <a:extLst>
              <a:ext uri="{FF2B5EF4-FFF2-40B4-BE49-F238E27FC236}">
                <a16:creationId xmlns:a16="http://schemas.microsoft.com/office/drawing/2014/main" id="{261EA3F0-6C83-0A4E-FAC6-2D536F4476FB}"/>
              </a:ext>
            </a:extLst>
          </p:cNvPr>
          <p:cNvSpPr txBox="1">
            <a:spLocks/>
          </p:cNvSpPr>
          <p:nvPr/>
        </p:nvSpPr>
        <p:spPr>
          <a:xfrm>
            <a:off x="575467" y="45265"/>
            <a:ext cx="88733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pPr algn="l"/>
            <a:r>
              <a:rPr lang="pt-PT" sz="2800" b="1">
                <a:solidFill>
                  <a:schemeClr val="tx1"/>
                </a:solidFill>
              </a:rPr>
              <a:t>Sistema sem Controlo </a:t>
            </a:r>
            <a:r>
              <a:rPr lang="pt-PT" sz="2800" b="1" err="1">
                <a:solidFill>
                  <a:schemeClr val="tx1"/>
                </a:solidFill>
              </a:rPr>
              <a:t>vs</a:t>
            </a:r>
            <a:r>
              <a:rPr lang="pt-PT" sz="2800" b="1">
                <a:solidFill>
                  <a:schemeClr val="tx1"/>
                </a:solidFill>
              </a:rPr>
              <a:t> Sistema com Controlo</a:t>
            </a:r>
          </a:p>
        </p:txBody>
      </p: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71312657-1D2C-E55C-0C70-510E5AE988ED}"/>
              </a:ext>
            </a:extLst>
          </p:cNvPr>
          <p:cNvGrpSpPr/>
          <p:nvPr/>
        </p:nvGrpSpPr>
        <p:grpSpPr>
          <a:xfrm>
            <a:off x="1337984" y="595598"/>
            <a:ext cx="2911632" cy="2171021"/>
            <a:chOff x="2563786" y="608124"/>
            <a:chExt cx="2911632" cy="2171021"/>
          </a:xfrm>
        </p:grpSpPr>
        <p:pic>
          <p:nvPicPr>
            <p:cNvPr id="16" name="Imagem 15" descr="Uma imagem com texto, Gráfico, file, captura de ecrã&#10;&#10;Descrição gerada automaticamente">
              <a:extLst>
                <a:ext uri="{FF2B5EF4-FFF2-40B4-BE49-F238E27FC236}">
                  <a16:creationId xmlns:a16="http://schemas.microsoft.com/office/drawing/2014/main" id="{1C3F6DC6-7C59-8FF2-7AE8-0F4CA5947F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47606" y="658286"/>
              <a:ext cx="2827812" cy="2120859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E6015FB-F81F-7BBB-98CC-4E4ECB9D433B}"/>
                </a:ext>
              </a:extLst>
            </p:cNvPr>
            <p:cNvSpPr txBox="1"/>
            <p:nvPr/>
          </p:nvSpPr>
          <p:spPr>
            <a:xfrm>
              <a:off x="2563786" y="608124"/>
              <a:ext cx="442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050"/>
                <a:t>(a)</a:t>
              </a: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EA27AA3E-40E5-9CCB-55F1-2BDA373AEA48}"/>
              </a:ext>
            </a:extLst>
          </p:cNvPr>
          <p:cNvGrpSpPr/>
          <p:nvPr/>
        </p:nvGrpSpPr>
        <p:grpSpPr>
          <a:xfrm>
            <a:off x="5487684" y="582370"/>
            <a:ext cx="2898786" cy="2184249"/>
            <a:chOff x="5559238" y="594896"/>
            <a:chExt cx="2898786" cy="2184249"/>
          </a:xfrm>
        </p:grpSpPr>
        <p:pic>
          <p:nvPicPr>
            <p:cNvPr id="21" name="Imagem 20" descr="Uma imagem com texto, Gráfico, file, captura de ecrã&#10;&#10;Descrição gerada automaticamente">
              <a:extLst>
                <a:ext uri="{FF2B5EF4-FFF2-40B4-BE49-F238E27FC236}">
                  <a16:creationId xmlns:a16="http://schemas.microsoft.com/office/drawing/2014/main" id="{A3002905-D185-C21C-3634-EE8644EDE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0212" y="658286"/>
              <a:ext cx="2827812" cy="2120859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159D5C60-23CF-168F-7400-74E6FE121F45}"/>
                </a:ext>
              </a:extLst>
            </p:cNvPr>
            <p:cNvSpPr txBox="1"/>
            <p:nvPr/>
          </p:nvSpPr>
          <p:spPr>
            <a:xfrm>
              <a:off x="5559238" y="594896"/>
              <a:ext cx="442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050"/>
                <a:t>(b)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0C7C8900-FAD7-3EDB-C94E-F5DC76CB19DC}"/>
              </a:ext>
            </a:extLst>
          </p:cNvPr>
          <p:cNvGrpSpPr/>
          <p:nvPr/>
        </p:nvGrpSpPr>
        <p:grpSpPr>
          <a:xfrm>
            <a:off x="1337984" y="2833140"/>
            <a:ext cx="2911632" cy="2174153"/>
            <a:chOff x="2563786" y="2806494"/>
            <a:chExt cx="2911632" cy="2174153"/>
          </a:xfrm>
        </p:grpSpPr>
        <p:pic>
          <p:nvPicPr>
            <p:cNvPr id="28" name="Imagem 27" descr="Uma imagem com texto, file, Gráfico, captura de ecrã&#10;&#10;Descrição gerada automaticamente">
              <a:extLst>
                <a:ext uri="{FF2B5EF4-FFF2-40B4-BE49-F238E27FC236}">
                  <a16:creationId xmlns:a16="http://schemas.microsoft.com/office/drawing/2014/main" id="{7785A204-9DC4-8978-CD81-D4765BB53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47606" y="2859788"/>
              <a:ext cx="2827812" cy="2120859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3FE3542-015D-B09D-1A88-6EA93BE641B4}"/>
                </a:ext>
              </a:extLst>
            </p:cNvPr>
            <p:cNvSpPr txBox="1"/>
            <p:nvPr/>
          </p:nvSpPr>
          <p:spPr>
            <a:xfrm>
              <a:off x="2563786" y="2806494"/>
              <a:ext cx="442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050"/>
                <a:t>(c)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B467A9E-843C-97F4-60A8-07650301908B}"/>
              </a:ext>
            </a:extLst>
          </p:cNvPr>
          <p:cNvGrpSpPr/>
          <p:nvPr/>
        </p:nvGrpSpPr>
        <p:grpSpPr>
          <a:xfrm>
            <a:off x="5512917" y="2859786"/>
            <a:ext cx="2898786" cy="2174153"/>
            <a:chOff x="5559238" y="2806494"/>
            <a:chExt cx="2898786" cy="2174153"/>
          </a:xfrm>
        </p:grpSpPr>
        <p:pic>
          <p:nvPicPr>
            <p:cNvPr id="30" name="Imagem 29" descr="Uma imagem com texto, file, Gráfico, captura de ecrã&#10;&#10;Descrição gerada automaticamente">
              <a:extLst>
                <a:ext uri="{FF2B5EF4-FFF2-40B4-BE49-F238E27FC236}">
                  <a16:creationId xmlns:a16="http://schemas.microsoft.com/office/drawing/2014/main" id="{0A182CD0-36E2-9A1E-BE9B-827F31CA9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0212" y="2859788"/>
              <a:ext cx="2827812" cy="2120859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431B7642-A287-A7BE-6DB4-4BDF488A9F48}"/>
                </a:ext>
              </a:extLst>
            </p:cNvPr>
            <p:cNvSpPr txBox="1"/>
            <p:nvPr/>
          </p:nvSpPr>
          <p:spPr>
            <a:xfrm>
              <a:off x="5559238" y="2806494"/>
              <a:ext cx="442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050"/>
                <a:t>(d)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374C4EC-AB2B-5139-D790-41B0801BB548}"/>
                  </a:ext>
                </a:extLst>
              </p:cNvPr>
              <p:cNvSpPr txBox="1"/>
              <p:nvPr/>
            </p:nvSpPr>
            <p:spPr>
              <a:xfrm>
                <a:off x="3500278" y="1136108"/>
                <a:ext cx="461601" cy="184666"/>
              </a:xfrm>
              <a:prstGeom prst="rect">
                <a:avLst/>
              </a:prstGeom>
              <a:solidFill>
                <a:schemeClr val="accent2">
                  <a:lumMod val="1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pt-PT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7374C4EC-AB2B-5139-D790-41B0801BB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278" y="1136108"/>
                <a:ext cx="461601" cy="184666"/>
              </a:xfrm>
              <a:prstGeom prst="rect">
                <a:avLst/>
              </a:prstGeom>
              <a:blipFill>
                <a:blip r:embed="rId7"/>
                <a:stretch>
                  <a:fillRect l="-9211" r="-7895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178C20B9-1464-E27D-E53D-B4780F8278AD}"/>
                  </a:ext>
                </a:extLst>
              </p:cNvPr>
              <p:cNvSpPr txBox="1"/>
              <p:nvPr/>
            </p:nvSpPr>
            <p:spPr>
              <a:xfrm>
                <a:off x="7451200" y="1136108"/>
                <a:ext cx="631519" cy="184666"/>
              </a:xfrm>
              <a:prstGeom prst="rect">
                <a:avLst/>
              </a:prstGeom>
              <a:solidFill>
                <a:schemeClr val="accent2">
                  <a:lumMod val="1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pt-PT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178C20B9-1464-E27D-E53D-B4780F827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1200" y="1136108"/>
                <a:ext cx="631519" cy="184666"/>
              </a:xfrm>
              <a:prstGeom prst="rect">
                <a:avLst/>
              </a:prstGeom>
              <a:blipFill>
                <a:blip r:embed="rId8"/>
                <a:stretch>
                  <a:fillRect l="-6731" r="-5769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9CA959D9-B6EF-1253-802A-DFEBD38DFABC}"/>
                  </a:ext>
                </a:extLst>
              </p:cNvPr>
              <p:cNvSpPr txBox="1"/>
              <p:nvPr/>
            </p:nvSpPr>
            <p:spPr>
              <a:xfrm>
                <a:off x="3200400" y="3397208"/>
                <a:ext cx="761479" cy="184666"/>
              </a:xfrm>
              <a:prstGeom prst="rect">
                <a:avLst/>
              </a:prstGeom>
              <a:solidFill>
                <a:schemeClr val="accent2">
                  <a:lumMod val="1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pt-PT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9CA959D9-B6EF-1253-802A-DFEBD38DF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3397208"/>
                <a:ext cx="761479" cy="184666"/>
              </a:xfrm>
              <a:prstGeom prst="rect">
                <a:avLst/>
              </a:prstGeom>
              <a:blipFill>
                <a:blip r:embed="rId9"/>
                <a:stretch>
                  <a:fillRect l="-2400" r="-2400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9C5D9691-E320-2C0C-36EB-7A4268B03C65}"/>
                  </a:ext>
                </a:extLst>
              </p:cNvPr>
              <p:cNvSpPr txBox="1"/>
              <p:nvPr/>
            </p:nvSpPr>
            <p:spPr>
              <a:xfrm>
                <a:off x="7408720" y="3397208"/>
                <a:ext cx="716478" cy="184666"/>
              </a:xfrm>
              <a:prstGeom prst="rect">
                <a:avLst/>
              </a:prstGeom>
              <a:solidFill>
                <a:schemeClr val="accent2">
                  <a:lumMod val="1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=250</m:t>
                      </m:r>
                      <m:r>
                        <a:rPr lang="pt-PT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pt-PT" sz="120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CaixaDeTexto 41">
                <a:extLst>
                  <a:ext uri="{FF2B5EF4-FFF2-40B4-BE49-F238E27FC236}">
                    <a16:creationId xmlns:a16="http://schemas.microsoft.com/office/drawing/2014/main" id="{9C5D9691-E320-2C0C-36EB-7A4268B03C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8720" y="3397208"/>
                <a:ext cx="716478" cy="184666"/>
              </a:xfrm>
              <a:prstGeom prst="rect">
                <a:avLst/>
              </a:prstGeom>
              <a:blipFill>
                <a:blip r:embed="rId10"/>
                <a:stretch>
                  <a:fillRect l="-5932" r="-5932" b="-290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826891-29DE-C677-98C2-65D7D053615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738259" y="4823598"/>
            <a:ext cx="2057400" cy="274637"/>
          </a:xfrm>
        </p:spPr>
        <p:txBody>
          <a:bodyPr/>
          <a:lstStyle/>
          <a:p>
            <a:fld id="{42663076-B424-49AA-BD88-0C85DFF0CA0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8378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>
          <a:extLst>
            <a:ext uri="{FF2B5EF4-FFF2-40B4-BE49-F238E27FC236}">
              <a16:creationId xmlns:a16="http://schemas.microsoft.com/office/drawing/2014/main" id="{EA0F6C3B-2BA1-47C2-983C-2A99B18DE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7;p38">
            <a:extLst>
              <a:ext uri="{FF2B5EF4-FFF2-40B4-BE49-F238E27FC236}">
                <a16:creationId xmlns:a16="http://schemas.microsoft.com/office/drawing/2014/main" id="{ADD4F430-ABB5-EBF8-B13F-4F905CF09BB6}"/>
              </a:ext>
            </a:extLst>
          </p:cNvPr>
          <p:cNvSpPr txBox="1">
            <a:spLocks/>
          </p:cNvSpPr>
          <p:nvPr/>
        </p:nvSpPr>
        <p:spPr>
          <a:xfrm>
            <a:off x="2428990" y="86887"/>
            <a:ext cx="47322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r>
              <a:rPr lang="pt-PT" sz="3000" b="1"/>
              <a:t>Modelação em </a:t>
            </a:r>
            <a:r>
              <a:rPr lang="pt-PT" sz="3000" b="1" err="1"/>
              <a:t>Matlab</a:t>
            </a:r>
            <a:r>
              <a:rPr lang="pt-PT" sz="3000" b="1"/>
              <a:t> </a:t>
            </a:r>
          </a:p>
        </p:txBody>
      </p:sp>
      <p:sp>
        <p:nvSpPr>
          <p:cNvPr id="20" name="Google Shape;407;p38">
            <a:extLst>
              <a:ext uri="{FF2B5EF4-FFF2-40B4-BE49-F238E27FC236}">
                <a16:creationId xmlns:a16="http://schemas.microsoft.com/office/drawing/2014/main" id="{17B0059B-E687-E9A5-CEA2-C437BEF840CA}"/>
              </a:ext>
            </a:extLst>
          </p:cNvPr>
          <p:cNvSpPr txBox="1">
            <a:spLocks/>
          </p:cNvSpPr>
          <p:nvPr/>
        </p:nvSpPr>
        <p:spPr>
          <a:xfrm>
            <a:off x="298338" y="670923"/>
            <a:ext cx="48181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pPr algn="l"/>
            <a:r>
              <a:rPr lang="pt-PT" sz="2400" b="1">
                <a:solidFill>
                  <a:schemeClr val="accent4">
                    <a:lumMod val="65000"/>
                  </a:schemeClr>
                </a:solidFill>
              </a:rPr>
              <a:t>LQR com alocação de polos  </a:t>
            </a:r>
          </a:p>
        </p:txBody>
      </p:sp>
      <p:sp>
        <p:nvSpPr>
          <p:cNvPr id="23" name="Google Shape;407;p38">
            <a:extLst>
              <a:ext uri="{FF2B5EF4-FFF2-40B4-BE49-F238E27FC236}">
                <a16:creationId xmlns:a16="http://schemas.microsoft.com/office/drawing/2014/main" id="{9F8422CA-3220-F4EE-CE95-674FEDE0B45C}"/>
              </a:ext>
            </a:extLst>
          </p:cNvPr>
          <p:cNvSpPr txBox="1">
            <a:spLocks/>
          </p:cNvSpPr>
          <p:nvPr/>
        </p:nvSpPr>
        <p:spPr>
          <a:xfrm>
            <a:off x="298338" y="3194008"/>
            <a:ext cx="617501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pPr algn="l"/>
            <a:r>
              <a:rPr lang="pt-PT" sz="2400" b="1">
                <a:solidFill>
                  <a:schemeClr val="accent4">
                    <a:lumMod val="65000"/>
                  </a:schemeClr>
                </a:solidFill>
              </a:rPr>
              <a:t>LQR com observador de </a:t>
            </a:r>
            <a:r>
              <a:rPr lang="pt-PT" sz="2400" b="1" err="1">
                <a:solidFill>
                  <a:schemeClr val="accent4">
                    <a:lumMod val="65000"/>
                  </a:schemeClr>
                </a:solidFill>
              </a:rPr>
              <a:t>Kalman</a:t>
            </a:r>
            <a:endParaRPr lang="pt-PT" sz="2400" b="1">
              <a:solidFill>
                <a:schemeClr val="accent4">
                  <a:lumMod val="65000"/>
                </a:schemeClr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92A453-4E99-E3B7-DE97-230BB48106AA}"/>
              </a:ext>
            </a:extLst>
          </p:cNvPr>
          <p:cNvSpPr txBox="1"/>
          <p:nvPr/>
        </p:nvSpPr>
        <p:spPr>
          <a:xfrm>
            <a:off x="311155" y="2173334"/>
            <a:ext cx="65280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Ao = A-L*C_X3;</a:t>
            </a:r>
            <a:endParaRPr lang="pt-PT" sz="1400" b="0" i="0">
              <a:effectLst/>
              <a:latin typeface="Menlo"/>
            </a:endParaRPr>
          </a:p>
          <a:p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Co = </a:t>
            </a:r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eye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(6);</a:t>
            </a:r>
            <a:endParaRPr lang="pt-PT" sz="1400" b="0" i="0">
              <a:effectLst/>
              <a:latin typeface="Menlo"/>
            </a:endParaRPr>
          </a:p>
          <a:p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Bo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 = [B L]; </a:t>
            </a:r>
            <a:endParaRPr lang="pt-PT" sz="1400" b="0" i="0">
              <a:effectLst/>
              <a:latin typeface="Menlo"/>
            </a:endParaRPr>
          </a:p>
          <a:p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Do = [0 0 0 0 0 0; 0 0 0 0 0 0]'; </a:t>
            </a:r>
            <a:endParaRPr lang="pt-PT" sz="1400" b="0" i="0">
              <a:effectLst/>
              <a:latin typeface="Menlo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1F8E0E-10B3-808F-4335-BFD4C1EC238D}"/>
              </a:ext>
            </a:extLst>
          </p:cNvPr>
          <p:cNvSpPr txBox="1"/>
          <p:nvPr/>
        </p:nvSpPr>
        <p:spPr>
          <a:xfrm>
            <a:off x="298338" y="1164169"/>
            <a:ext cx="81598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C_X3=[0 0 0 0 1 0]’; </a:t>
            </a:r>
            <a:endParaRPr lang="pt-PT" sz="1200" b="0" i="0">
              <a:solidFill>
                <a:schemeClr val="tx1"/>
              </a:solidFill>
              <a:effectLst/>
              <a:latin typeface="Menlo"/>
            </a:endParaRPr>
          </a:p>
          <a:p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Pobs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 = [-10*9.6 - 6.3j,  -9.6*10 + 6.3j,  -6.3*10 + 3.15j,  -6.3*10 - 3.15j,  -6.15*10,  -9.15*10];</a:t>
            </a:r>
          </a:p>
          <a:p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LT = </a:t>
            </a:r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place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(A’, C_X3,Pobs);</a:t>
            </a:r>
          </a:p>
          <a:p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L = LT'; </a:t>
            </a:r>
          </a:p>
          <a:p>
            <a:br>
              <a:rPr lang="pt-PT" sz="1400" b="0" i="0">
                <a:effectLst/>
                <a:latin typeface="Menlo"/>
              </a:rPr>
            </a:br>
            <a:endParaRPr lang="pt-PT" sz="1400" b="0" i="0">
              <a:effectLst/>
              <a:latin typeface="Menlo"/>
            </a:endParaRPr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3DC0164A-C3DD-846E-FC8E-5A2325D515AC}"/>
              </a:ext>
            </a:extLst>
          </p:cNvPr>
          <p:cNvCxnSpPr>
            <a:cxnSpLocks/>
          </p:cNvCxnSpPr>
          <p:nvPr/>
        </p:nvCxnSpPr>
        <p:spPr>
          <a:xfrm>
            <a:off x="317510" y="1243623"/>
            <a:ext cx="0" cy="82097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075F52A0-E1B2-9631-E62D-D3020CFDC739}"/>
              </a:ext>
            </a:extLst>
          </p:cNvPr>
          <p:cNvCxnSpPr>
            <a:cxnSpLocks/>
          </p:cNvCxnSpPr>
          <p:nvPr/>
        </p:nvCxnSpPr>
        <p:spPr>
          <a:xfrm>
            <a:off x="311155" y="2239901"/>
            <a:ext cx="0" cy="82097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F7B314D-E721-9478-5843-D722430ED1BB}"/>
              </a:ext>
            </a:extLst>
          </p:cNvPr>
          <p:cNvSpPr txBox="1"/>
          <p:nvPr/>
        </p:nvSpPr>
        <p:spPr>
          <a:xfrm>
            <a:off x="415999" y="37494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Q_kalman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 = 0.1 * </a:t>
            </a:r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eye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(6)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59340735-7D96-BC5C-2059-2FC30B63262B}"/>
              </a:ext>
            </a:extLst>
          </p:cNvPr>
          <p:cNvSpPr txBox="1"/>
          <p:nvPr/>
        </p:nvSpPr>
        <p:spPr>
          <a:xfrm>
            <a:off x="415999" y="40034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i-FI" sz="1400" b="0" i="0">
                <a:solidFill>
                  <a:schemeClr val="tx1"/>
                </a:solidFill>
                <a:effectLst/>
                <a:latin typeface="Menlo"/>
              </a:rPr>
              <a:t>R_kalman = 0.01;</a:t>
            </a:r>
          </a:p>
          <a:p>
            <a:r>
              <a:rPr lang="fi-FI" sz="1400" b="0" i="0">
                <a:solidFill>
                  <a:schemeClr val="tx1"/>
                </a:solidFill>
                <a:effectLst/>
                <a:latin typeface="Menlo"/>
              </a:rPr>
              <a:t>C_kalman = [0 0 0 0 1 0];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455D6F59-6C1A-CB97-68B3-8C8C74CC70B4}"/>
              </a:ext>
            </a:extLst>
          </p:cNvPr>
          <p:cNvSpPr txBox="1"/>
          <p:nvPr/>
        </p:nvSpPr>
        <p:spPr>
          <a:xfrm>
            <a:off x="5790791" y="3749481"/>
            <a:ext cx="3631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b="0" i="0" err="1">
                <a:solidFill>
                  <a:schemeClr val="tx1"/>
                </a:solidFill>
                <a:effectLst/>
                <a:latin typeface="Menlo"/>
              </a:rPr>
              <a:t>A_kalman</a:t>
            </a:r>
            <a:r>
              <a:rPr lang="pt-PT" b="0" i="0">
                <a:solidFill>
                  <a:schemeClr val="tx1"/>
                </a:solidFill>
                <a:effectLst/>
                <a:latin typeface="Menlo"/>
              </a:rPr>
              <a:t> = </a:t>
            </a:r>
            <a:r>
              <a:rPr lang="pt-PT" b="0" i="0" err="1">
                <a:solidFill>
                  <a:schemeClr val="tx1"/>
                </a:solidFill>
                <a:effectLst/>
                <a:latin typeface="Menlo"/>
              </a:rPr>
              <a:t>A_lqr</a:t>
            </a:r>
            <a:r>
              <a:rPr lang="pt-PT" b="0" i="0">
                <a:solidFill>
                  <a:schemeClr val="tx1"/>
                </a:solidFill>
                <a:effectLst/>
                <a:latin typeface="Menlo"/>
              </a:rPr>
              <a:t> - </a:t>
            </a:r>
            <a:r>
              <a:rPr lang="pt-PT" b="0" i="0" err="1">
                <a:solidFill>
                  <a:schemeClr val="tx1"/>
                </a:solidFill>
                <a:effectLst/>
                <a:latin typeface="Menlo"/>
              </a:rPr>
              <a:t>F_kalman</a:t>
            </a:r>
            <a:r>
              <a:rPr lang="pt-PT" b="0" i="0">
                <a:solidFill>
                  <a:schemeClr val="tx1"/>
                </a:solidFill>
                <a:effectLst/>
                <a:latin typeface="Menlo"/>
              </a:rPr>
              <a:t> * </a:t>
            </a:r>
            <a:r>
              <a:rPr lang="pt-PT" b="0" i="0" err="1">
                <a:solidFill>
                  <a:schemeClr val="tx1"/>
                </a:solidFill>
                <a:effectLst/>
                <a:latin typeface="Menlo"/>
              </a:rPr>
              <a:t>C_kalman</a:t>
            </a:r>
            <a:r>
              <a:rPr lang="pt-PT" b="0" i="0">
                <a:solidFill>
                  <a:schemeClr val="tx1"/>
                </a:solidFill>
                <a:effectLst/>
                <a:latin typeface="Menlo"/>
              </a:rPr>
              <a:t>;</a:t>
            </a:r>
          </a:p>
          <a:p>
            <a:r>
              <a:rPr lang="pt-PT" b="0" i="0" err="1">
                <a:solidFill>
                  <a:schemeClr val="tx1"/>
                </a:solidFill>
                <a:effectLst/>
                <a:latin typeface="Menlo"/>
              </a:rPr>
              <a:t>B_kalman</a:t>
            </a:r>
            <a:r>
              <a:rPr lang="pt-PT" b="0" i="0">
                <a:solidFill>
                  <a:schemeClr val="tx1"/>
                </a:solidFill>
                <a:effectLst/>
                <a:latin typeface="Menlo"/>
              </a:rPr>
              <a:t> = [B </a:t>
            </a:r>
            <a:r>
              <a:rPr lang="pt-PT" b="0" i="0" err="1">
                <a:solidFill>
                  <a:schemeClr val="tx1"/>
                </a:solidFill>
                <a:effectLst/>
                <a:latin typeface="Menlo"/>
              </a:rPr>
              <a:t>F_kalman</a:t>
            </a:r>
            <a:r>
              <a:rPr lang="pt-PT" b="0" i="0">
                <a:solidFill>
                  <a:schemeClr val="tx1"/>
                </a:solidFill>
                <a:effectLst/>
                <a:latin typeface="Menlo"/>
              </a:rPr>
              <a:t>];</a:t>
            </a:r>
          </a:p>
          <a:p>
            <a:r>
              <a:rPr lang="pt-PT" b="0" i="0" err="1">
                <a:solidFill>
                  <a:schemeClr val="tx1"/>
                </a:solidFill>
                <a:effectLst/>
                <a:latin typeface="Menlo"/>
              </a:rPr>
              <a:t>C_kalman_sistema</a:t>
            </a:r>
            <a:r>
              <a:rPr lang="pt-PT" b="0" i="0">
                <a:solidFill>
                  <a:schemeClr val="tx1"/>
                </a:solidFill>
                <a:effectLst/>
                <a:latin typeface="Menlo"/>
              </a:rPr>
              <a:t> = </a:t>
            </a:r>
            <a:r>
              <a:rPr lang="pt-PT" b="0" i="0" err="1">
                <a:solidFill>
                  <a:schemeClr val="tx1"/>
                </a:solidFill>
                <a:effectLst/>
                <a:latin typeface="Menlo"/>
              </a:rPr>
              <a:t>eye</a:t>
            </a:r>
            <a:r>
              <a:rPr lang="pt-PT" b="0" i="0">
                <a:solidFill>
                  <a:schemeClr val="tx1"/>
                </a:solidFill>
                <a:effectLst/>
                <a:latin typeface="Menlo"/>
              </a:rPr>
              <a:t>(6);</a:t>
            </a:r>
          </a:p>
          <a:p>
            <a:r>
              <a:rPr lang="pt-PT" b="0" i="0" err="1">
                <a:solidFill>
                  <a:schemeClr val="tx1"/>
                </a:solidFill>
                <a:effectLst/>
                <a:latin typeface="Menlo"/>
              </a:rPr>
              <a:t>D_kalman</a:t>
            </a:r>
            <a:r>
              <a:rPr lang="pt-PT" b="0" i="0">
                <a:solidFill>
                  <a:schemeClr val="tx1"/>
                </a:solidFill>
                <a:effectLst/>
                <a:latin typeface="Menlo"/>
              </a:rPr>
              <a:t> = 0*</a:t>
            </a:r>
            <a:r>
              <a:rPr lang="pt-PT" b="0" i="0" err="1">
                <a:solidFill>
                  <a:schemeClr val="tx1"/>
                </a:solidFill>
                <a:effectLst/>
                <a:latin typeface="Menlo"/>
              </a:rPr>
              <a:t>B_kalman</a:t>
            </a:r>
            <a:r>
              <a:rPr lang="pt-PT" b="0" i="0">
                <a:solidFill>
                  <a:schemeClr val="tx1"/>
                </a:solidFill>
                <a:effectLst/>
                <a:latin typeface="Menlo"/>
              </a:rPr>
              <a:t>;</a:t>
            </a:r>
          </a:p>
        </p:txBody>
      </p:sp>
      <p:cxnSp>
        <p:nvCxnSpPr>
          <p:cNvPr id="35" name="Conexão reta 34">
            <a:extLst>
              <a:ext uri="{FF2B5EF4-FFF2-40B4-BE49-F238E27FC236}">
                <a16:creationId xmlns:a16="http://schemas.microsoft.com/office/drawing/2014/main" id="{DA088F41-AE68-2634-67FE-2C7AA6E467F6}"/>
              </a:ext>
            </a:extLst>
          </p:cNvPr>
          <p:cNvCxnSpPr>
            <a:cxnSpLocks/>
          </p:cNvCxnSpPr>
          <p:nvPr/>
        </p:nvCxnSpPr>
        <p:spPr>
          <a:xfrm>
            <a:off x="338998" y="3766876"/>
            <a:ext cx="0" cy="113770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xão reta 35">
            <a:extLst>
              <a:ext uri="{FF2B5EF4-FFF2-40B4-BE49-F238E27FC236}">
                <a16:creationId xmlns:a16="http://schemas.microsoft.com/office/drawing/2014/main" id="{6D5D1EC8-0D28-E054-F04A-F4377E976769}"/>
              </a:ext>
            </a:extLst>
          </p:cNvPr>
          <p:cNvCxnSpPr>
            <a:cxnSpLocks/>
          </p:cNvCxnSpPr>
          <p:nvPr/>
        </p:nvCxnSpPr>
        <p:spPr>
          <a:xfrm>
            <a:off x="5760078" y="3854522"/>
            <a:ext cx="0" cy="820975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94D2D7-CC9D-FF9C-297C-0A5830438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21</a:t>
            </a:fld>
            <a:endParaRPr lang="pt-PT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66EC0833-8E91-AF72-2891-39C6B05D5E37}"/>
              </a:ext>
            </a:extLst>
          </p:cNvPr>
          <p:cNvSpPr txBox="1"/>
          <p:nvPr/>
        </p:nvSpPr>
        <p:spPr>
          <a:xfrm>
            <a:off x="418104" y="4521608"/>
            <a:ext cx="52488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[</a:t>
            </a:r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F_kalman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, ~, ~] = </a:t>
            </a:r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lqe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(A, </a:t>
            </a:r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Q_kalman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, </a:t>
            </a:r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C_kalman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, </a:t>
            </a:r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Q_kalman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, </a:t>
            </a:r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R_kalman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8860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>
          <a:extLst>
            <a:ext uri="{FF2B5EF4-FFF2-40B4-BE49-F238E27FC236}">
              <a16:creationId xmlns:a16="http://schemas.microsoft.com/office/drawing/2014/main" id="{9299B997-476B-56DA-B7B1-0FAE9995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7;p38">
            <a:extLst>
              <a:ext uri="{FF2B5EF4-FFF2-40B4-BE49-F238E27FC236}">
                <a16:creationId xmlns:a16="http://schemas.microsoft.com/office/drawing/2014/main" id="{230D4FE3-6CE7-0AFA-CE4D-D95412C48534}"/>
              </a:ext>
            </a:extLst>
          </p:cNvPr>
          <p:cNvSpPr txBox="1">
            <a:spLocks/>
          </p:cNvSpPr>
          <p:nvPr/>
        </p:nvSpPr>
        <p:spPr>
          <a:xfrm>
            <a:off x="2394211" y="141512"/>
            <a:ext cx="47322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r>
              <a:rPr lang="pt-PT" sz="3000" b="1"/>
              <a:t>Modelação em </a:t>
            </a:r>
            <a:r>
              <a:rPr lang="pt-PT" sz="3000" b="1" err="1"/>
              <a:t>Matlab</a:t>
            </a:r>
            <a:r>
              <a:rPr lang="pt-PT" sz="3000" b="1"/>
              <a:t> </a:t>
            </a:r>
          </a:p>
        </p:txBody>
      </p:sp>
      <p:sp>
        <p:nvSpPr>
          <p:cNvPr id="20" name="Google Shape;407;p38">
            <a:extLst>
              <a:ext uri="{FF2B5EF4-FFF2-40B4-BE49-F238E27FC236}">
                <a16:creationId xmlns:a16="http://schemas.microsoft.com/office/drawing/2014/main" id="{CC17D52B-3CC7-4FBE-8E6E-AEE229DCBDAC}"/>
              </a:ext>
            </a:extLst>
          </p:cNvPr>
          <p:cNvSpPr txBox="1">
            <a:spLocks/>
          </p:cNvSpPr>
          <p:nvPr/>
        </p:nvSpPr>
        <p:spPr>
          <a:xfrm>
            <a:off x="259942" y="722700"/>
            <a:ext cx="369483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r>
              <a:rPr lang="pt-PT" sz="2000" b="1">
                <a:solidFill>
                  <a:schemeClr val="accent4">
                    <a:lumMod val="65000"/>
                  </a:schemeClr>
                </a:solidFill>
              </a:rPr>
              <a:t>LQR com alocação de polos  </a:t>
            </a:r>
          </a:p>
        </p:txBody>
      </p:sp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0DB31EBF-E2CE-7F13-E603-81F7F7D28D4F}"/>
              </a:ext>
            </a:extLst>
          </p:cNvPr>
          <p:cNvCxnSpPr>
            <a:cxnSpLocks/>
          </p:cNvCxnSpPr>
          <p:nvPr/>
        </p:nvCxnSpPr>
        <p:spPr>
          <a:xfrm>
            <a:off x="4572000" y="914772"/>
            <a:ext cx="0" cy="4001619"/>
          </a:xfrm>
          <a:prstGeom prst="line">
            <a:avLst/>
          </a:prstGeom>
          <a:ln w="28575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407;p38">
            <a:extLst>
              <a:ext uri="{FF2B5EF4-FFF2-40B4-BE49-F238E27FC236}">
                <a16:creationId xmlns:a16="http://schemas.microsoft.com/office/drawing/2014/main" id="{95F72FD3-50AD-1CD5-ECE5-95F16609AC92}"/>
              </a:ext>
            </a:extLst>
          </p:cNvPr>
          <p:cNvSpPr txBox="1">
            <a:spLocks/>
          </p:cNvSpPr>
          <p:nvPr/>
        </p:nvSpPr>
        <p:spPr>
          <a:xfrm>
            <a:off x="4816286" y="722700"/>
            <a:ext cx="408978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r>
              <a:rPr lang="pt-PT" sz="2000" b="1">
                <a:solidFill>
                  <a:schemeClr val="accent4">
                    <a:lumMod val="65000"/>
                  </a:schemeClr>
                </a:solidFill>
              </a:rPr>
              <a:t>LQR com observador de </a:t>
            </a:r>
            <a:r>
              <a:rPr lang="pt-PT" sz="2000" b="1" err="1">
                <a:solidFill>
                  <a:schemeClr val="accent4">
                    <a:lumMod val="65000"/>
                  </a:schemeClr>
                </a:solidFill>
              </a:rPr>
              <a:t>Kalman</a:t>
            </a:r>
            <a:endParaRPr lang="pt-PT" sz="2000" b="1">
              <a:solidFill>
                <a:schemeClr val="accent4">
                  <a:lumMod val="65000"/>
                </a:schemeClr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6326457-F7FE-7224-FC6C-24F4CE8241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0161" y="1185793"/>
            <a:ext cx="3454400" cy="187586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986EB2C-D4E3-1D3F-3736-7701DF1E97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0117" y="3124323"/>
            <a:ext cx="3434489" cy="186407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32C9438-4C9B-5EDB-854D-DDF37B77D99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83013" y="1185382"/>
            <a:ext cx="3444465" cy="1873085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AE21462-E029-FBD6-6BED-F61E2D5B344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082106" y="3124323"/>
            <a:ext cx="3446279" cy="187766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F2D307-735E-2A05-C3C4-5DB747073A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805245" y="4851083"/>
            <a:ext cx="2057400" cy="274637"/>
          </a:xfrm>
        </p:spPr>
        <p:txBody>
          <a:bodyPr/>
          <a:lstStyle/>
          <a:p>
            <a:fld id="{42663076-B424-49AA-BD88-0C85DFF0CA0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1941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>
          <a:extLst>
            <a:ext uri="{FF2B5EF4-FFF2-40B4-BE49-F238E27FC236}">
              <a16:creationId xmlns:a16="http://schemas.microsoft.com/office/drawing/2014/main" id="{DC13544E-37A8-E75E-CF1F-F66CA3EBF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7;p38">
            <a:extLst>
              <a:ext uri="{FF2B5EF4-FFF2-40B4-BE49-F238E27FC236}">
                <a16:creationId xmlns:a16="http://schemas.microsoft.com/office/drawing/2014/main" id="{2891C0A4-529C-447C-B19E-BC9B028214E8}"/>
              </a:ext>
            </a:extLst>
          </p:cNvPr>
          <p:cNvSpPr txBox="1">
            <a:spLocks/>
          </p:cNvSpPr>
          <p:nvPr/>
        </p:nvSpPr>
        <p:spPr>
          <a:xfrm>
            <a:off x="304542" y="250213"/>
            <a:ext cx="387121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pPr algn="l"/>
            <a:r>
              <a:rPr lang="pt-PT" sz="3000" b="1"/>
              <a:t>Análise experimental</a:t>
            </a:r>
          </a:p>
        </p:txBody>
      </p:sp>
      <p:pic>
        <p:nvPicPr>
          <p:cNvPr id="11" name="Imagem 10" descr="Uma imagem com texto, Gráfico, file, captura de ecrã&#10;&#10;Descrição gerada automaticamente">
            <a:extLst>
              <a:ext uri="{FF2B5EF4-FFF2-40B4-BE49-F238E27FC236}">
                <a16:creationId xmlns:a16="http://schemas.microsoft.com/office/drawing/2014/main" id="{DC84D518-0907-0C18-712C-7A3B79CD9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1254374"/>
            <a:ext cx="3871218" cy="2903414"/>
          </a:xfrm>
          <a:prstGeom prst="rect">
            <a:avLst/>
          </a:prstGeom>
        </p:spPr>
      </p:pic>
      <p:pic>
        <p:nvPicPr>
          <p:cNvPr id="13" name="Imagem 12" descr="Uma imagem com texto, captura de ecrã, Gráfico, file&#10;&#10;Descrição gerada automaticamente">
            <a:extLst>
              <a:ext uri="{FF2B5EF4-FFF2-40B4-BE49-F238E27FC236}">
                <a16:creationId xmlns:a16="http://schemas.microsoft.com/office/drawing/2014/main" id="{66E5EC75-25C7-27D9-4F75-D5B62C1A09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10" y="1254374"/>
            <a:ext cx="3871218" cy="29034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D2A145-7BE0-BC40-7434-142D591F65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52708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F54C962B-F19E-AEBD-A5CA-C68988254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>
            <a:extLst>
              <a:ext uri="{FF2B5EF4-FFF2-40B4-BE49-F238E27FC236}">
                <a16:creationId xmlns:a16="http://schemas.microsoft.com/office/drawing/2014/main" id="{C411CBB2-8A3A-BCDB-03C3-799D46C0E3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78163" y="2186053"/>
            <a:ext cx="3232237" cy="848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4400"/>
              <a:t>Conclusão</a:t>
            </a:r>
          </a:p>
        </p:txBody>
      </p:sp>
      <p:sp>
        <p:nvSpPr>
          <p:cNvPr id="376" name="Google Shape;376;p36">
            <a:extLst>
              <a:ext uri="{FF2B5EF4-FFF2-40B4-BE49-F238E27FC236}">
                <a16:creationId xmlns:a16="http://schemas.microsoft.com/office/drawing/2014/main" id="{A24E9AD5-FCA2-DD99-50A8-057608A9F38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495663" y="2192874"/>
            <a:ext cx="146958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Turret Road"/>
              </a:rPr>
              <a:t>03</a:t>
            </a:r>
            <a:r>
              <a:rPr lang="en" sz="6000"/>
              <a:t>.</a:t>
            </a:r>
          </a:p>
        </p:txBody>
      </p:sp>
      <p:cxnSp>
        <p:nvCxnSpPr>
          <p:cNvPr id="378" name="Google Shape;378;p36">
            <a:extLst>
              <a:ext uri="{FF2B5EF4-FFF2-40B4-BE49-F238E27FC236}">
                <a16:creationId xmlns:a16="http://schemas.microsoft.com/office/drawing/2014/main" id="{437CF974-CE8B-6404-2711-AF125FEBC45A}"/>
              </a:ext>
            </a:extLst>
          </p:cNvPr>
          <p:cNvCxnSpPr>
            <a:cxnSpLocks/>
          </p:cNvCxnSpPr>
          <p:nvPr/>
        </p:nvCxnSpPr>
        <p:spPr>
          <a:xfrm>
            <a:off x="2606544" y="2829888"/>
            <a:ext cx="1171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6435B0-F285-84A5-0033-8589E3F306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6778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>
          <a:extLst>
            <a:ext uri="{FF2B5EF4-FFF2-40B4-BE49-F238E27FC236}">
              <a16:creationId xmlns:a16="http://schemas.microsoft.com/office/drawing/2014/main" id="{9569E82F-FA50-151F-B193-40A25845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>
            <a:extLst>
              <a:ext uri="{FF2B5EF4-FFF2-40B4-BE49-F238E27FC236}">
                <a16:creationId xmlns:a16="http://schemas.microsoft.com/office/drawing/2014/main" id="{8CE645F8-0024-FAEA-4BB9-FC9CB5E6E0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1005" y="295488"/>
            <a:ext cx="809218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Conclusão</a:t>
            </a:r>
            <a:endParaRPr b="1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9D7E801-ABCB-00BD-5F51-9A9143DD204C}"/>
              </a:ext>
            </a:extLst>
          </p:cNvPr>
          <p:cNvSpPr/>
          <p:nvPr/>
        </p:nvSpPr>
        <p:spPr>
          <a:xfrm>
            <a:off x="457721" y="1600688"/>
            <a:ext cx="99840" cy="94000"/>
          </a:xfrm>
          <a:prstGeom prst="ellipse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B5E5AE-B238-711B-D78F-61B1B52699BF}"/>
              </a:ext>
            </a:extLst>
          </p:cNvPr>
          <p:cNvSpPr txBox="1"/>
          <p:nvPr/>
        </p:nvSpPr>
        <p:spPr>
          <a:xfrm>
            <a:off x="720815" y="1493799"/>
            <a:ext cx="677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tx1"/>
                </a:solidFill>
              </a:rPr>
              <a:t>Resultados analíticos, numéricos e obtidos através do MEF são concordantes;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BD7FCDC-26A9-492C-C630-F23F703740B9}"/>
              </a:ext>
            </a:extLst>
          </p:cNvPr>
          <p:cNvSpPr/>
          <p:nvPr/>
        </p:nvSpPr>
        <p:spPr>
          <a:xfrm>
            <a:off x="457721" y="2226299"/>
            <a:ext cx="99840" cy="94000"/>
          </a:xfrm>
          <a:prstGeom prst="ellipse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671D38D-2443-9F2F-17C3-FDC69F1AF8CA}"/>
              </a:ext>
            </a:extLst>
          </p:cNvPr>
          <p:cNvSpPr txBox="1"/>
          <p:nvPr/>
        </p:nvSpPr>
        <p:spPr>
          <a:xfrm>
            <a:off x="720815" y="2119410"/>
            <a:ext cx="677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tx1"/>
                </a:solidFill>
              </a:rPr>
              <a:t>Controlador LQR mostrou-se eficaz na estabilização do sistema em estudo;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1099B8-AF71-F1DF-9D30-40A4B6B1A890}"/>
              </a:ext>
            </a:extLst>
          </p:cNvPr>
          <p:cNvSpPr/>
          <p:nvPr/>
        </p:nvSpPr>
        <p:spPr>
          <a:xfrm>
            <a:off x="457721" y="2911798"/>
            <a:ext cx="99840" cy="94000"/>
          </a:xfrm>
          <a:prstGeom prst="ellipse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E17191A-F7DB-B955-B511-5B1B764EA1E0}"/>
              </a:ext>
            </a:extLst>
          </p:cNvPr>
          <p:cNvSpPr txBox="1"/>
          <p:nvPr/>
        </p:nvSpPr>
        <p:spPr>
          <a:xfrm>
            <a:off x="720815" y="2804909"/>
            <a:ext cx="6778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tx1"/>
                </a:solidFill>
              </a:rPr>
              <a:t>LQR com alocação de polos estimou de forma precisa o estado da posição da massa 3;</a:t>
            </a:r>
          </a:p>
          <a:p>
            <a:endParaRPr lang="pt-PT">
              <a:solidFill>
                <a:schemeClr val="tx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300316-0ED1-B316-C51A-D73C9750C7E8}"/>
              </a:ext>
            </a:extLst>
          </p:cNvPr>
          <p:cNvSpPr/>
          <p:nvPr/>
        </p:nvSpPr>
        <p:spPr>
          <a:xfrm>
            <a:off x="457721" y="3650462"/>
            <a:ext cx="99840" cy="94000"/>
          </a:xfrm>
          <a:prstGeom prst="ellipse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A8EBFC6-FDA6-D190-5C7E-B892DA4242AA}"/>
              </a:ext>
            </a:extLst>
          </p:cNvPr>
          <p:cNvSpPr txBox="1"/>
          <p:nvPr/>
        </p:nvSpPr>
        <p:spPr>
          <a:xfrm>
            <a:off x="720815" y="3543573"/>
            <a:ext cx="6778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tx1"/>
                </a:solidFill>
              </a:rPr>
              <a:t>Observador de </a:t>
            </a:r>
            <a:r>
              <a:rPr lang="pt-PT" err="1">
                <a:solidFill>
                  <a:schemeClr val="tx1"/>
                </a:solidFill>
              </a:rPr>
              <a:t>Kalman</a:t>
            </a:r>
            <a:r>
              <a:rPr lang="pt-PT">
                <a:solidFill>
                  <a:schemeClr val="tx1"/>
                </a:solidFill>
              </a:rPr>
              <a:t> não se mostrou eficaz em ambiente experimental. 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74ED1C-B23A-50DA-B523-D30E0906815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69956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C5CDFDB0-04EA-7854-223F-2A92F717E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>
            <a:extLst>
              <a:ext uri="{FF2B5EF4-FFF2-40B4-BE49-F238E27FC236}">
                <a16:creationId xmlns:a16="http://schemas.microsoft.com/office/drawing/2014/main" id="{ABF54B05-923A-17F1-BC5D-5E284462C2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04210" y="2147439"/>
            <a:ext cx="2735579" cy="848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4400"/>
              <a:t>Obrigado!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4E5B87-FA74-4774-81AF-2B5B8B7386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67561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9">
          <a:extLst>
            <a:ext uri="{FF2B5EF4-FFF2-40B4-BE49-F238E27FC236}">
              <a16:creationId xmlns:a16="http://schemas.microsoft.com/office/drawing/2014/main" id="{9B134AC9-52AC-75F4-7951-A73D32EA9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07;p38">
            <a:extLst>
              <a:ext uri="{FF2B5EF4-FFF2-40B4-BE49-F238E27FC236}">
                <a16:creationId xmlns:a16="http://schemas.microsoft.com/office/drawing/2014/main" id="{1EFE6B0C-2D9A-7E87-0337-3896ED0009A6}"/>
              </a:ext>
            </a:extLst>
          </p:cNvPr>
          <p:cNvSpPr txBox="1">
            <a:spLocks/>
          </p:cNvSpPr>
          <p:nvPr/>
        </p:nvSpPr>
        <p:spPr>
          <a:xfrm>
            <a:off x="2474710" y="100659"/>
            <a:ext cx="473227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r>
              <a:rPr lang="pt-PT" sz="3000"/>
              <a:t>Modelação em </a:t>
            </a:r>
            <a:r>
              <a:rPr lang="pt-PT" sz="3000" err="1"/>
              <a:t>Matlab</a:t>
            </a:r>
            <a:r>
              <a:rPr lang="pt-PT" sz="3000"/>
              <a:t> </a:t>
            </a:r>
          </a:p>
        </p:txBody>
      </p:sp>
      <p:sp>
        <p:nvSpPr>
          <p:cNvPr id="20" name="Google Shape;407;p38">
            <a:extLst>
              <a:ext uri="{FF2B5EF4-FFF2-40B4-BE49-F238E27FC236}">
                <a16:creationId xmlns:a16="http://schemas.microsoft.com/office/drawing/2014/main" id="{F8B97EA7-8515-659A-C510-31AA10612707}"/>
              </a:ext>
            </a:extLst>
          </p:cNvPr>
          <p:cNvSpPr txBox="1">
            <a:spLocks/>
          </p:cNvSpPr>
          <p:nvPr/>
        </p:nvSpPr>
        <p:spPr>
          <a:xfrm>
            <a:off x="243842" y="847261"/>
            <a:ext cx="48181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pPr algn="l"/>
            <a:r>
              <a:rPr lang="pt-PT" sz="2400" b="1">
                <a:solidFill>
                  <a:schemeClr val="accent4">
                    <a:lumMod val="65000"/>
                  </a:schemeClr>
                </a:solidFill>
              </a:rPr>
              <a:t>LQR com alocação de polos  </a:t>
            </a:r>
          </a:p>
        </p:txBody>
      </p:sp>
      <p:sp>
        <p:nvSpPr>
          <p:cNvPr id="23" name="Google Shape;407;p38">
            <a:extLst>
              <a:ext uri="{FF2B5EF4-FFF2-40B4-BE49-F238E27FC236}">
                <a16:creationId xmlns:a16="http://schemas.microsoft.com/office/drawing/2014/main" id="{9413C4CF-FBE7-558B-9F39-087D818BE0B1}"/>
              </a:ext>
            </a:extLst>
          </p:cNvPr>
          <p:cNvSpPr txBox="1">
            <a:spLocks/>
          </p:cNvSpPr>
          <p:nvPr/>
        </p:nvSpPr>
        <p:spPr>
          <a:xfrm>
            <a:off x="178537" y="3723539"/>
            <a:ext cx="444945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60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Turret Road"/>
              <a:buNone/>
              <a:defRPr sz="9600" b="0" i="0" u="none" strike="noStrike" cap="none">
                <a:solidFill>
                  <a:schemeClr val="dk1"/>
                </a:solidFill>
                <a:latin typeface="Turret Road"/>
                <a:ea typeface="Turret Road"/>
                <a:cs typeface="Turret Road"/>
                <a:sym typeface="Turret Road"/>
              </a:defRPr>
            </a:lvl9pPr>
          </a:lstStyle>
          <a:p>
            <a:pPr algn="l"/>
            <a:r>
              <a:rPr lang="pt-PT" sz="2400" b="1">
                <a:solidFill>
                  <a:schemeClr val="accent4">
                    <a:lumMod val="65000"/>
                  </a:schemeClr>
                </a:solidFill>
              </a:rPr>
              <a:t>LQR com observador de </a:t>
            </a:r>
            <a:r>
              <a:rPr lang="pt-PT" sz="2400" b="1" err="1">
                <a:solidFill>
                  <a:schemeClr val="accent4">
                    <a:lumMod val="65000"/>
                  </a:schemeClr>
                </a:solidFill>
              </a:rPr>
              <a:t>Kalman</a:t>
            </a:r>
            <a:endParaRPr lang="pt-PT" sz="2400" b="1">
              <a:solidFill>
                <a:schemeClr val="accent4">
                  <a:lumMod val="6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3B6628E-2767-A3BD-42E2-F7FCFE6F8E14}"/>
                  </a:ext>
                </a:extLst>
              </p:cNvPr>
              <p:cNvSpPr txBox="1"/>
              <p:nvPr/>
            </p:nvSpPr>
            <p:spPr>
              <a:xfrm>
                <a:off x="243842" y="1486141"/>
                <a:ext cx="246791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3= </m:t>
                      </m:r>
                      <m:d>
                        <m:dPr>
                          <m:begChr m:val="["/>
                          <m:endChr m:val="]"/>
                          <m:ctrlP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F3B6628E-2767-A3BD-42E2-F7FCFE6F8E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2" y="1486141"/>
                <a:ext cx="2467919" cy="215444"/>
              </a:xfrm>
              <a:prstGeom prst="rect">
                <a:avLst/>
              </a:prstGeom>
              <a:blipFill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BFAD209-2DF8-91E4-E625-BFFD8592AD32}"/>
                  </a:ext>
                </a:extLst>
              </p:cNvPr>
              <p:cNvSpPr txBox="1"/>
              <p:nvPr/>
            </p:nvSpPr>
            <p:spPr>
              <a:xfrm>
                <a:off x="243842" y="1905829"/>
                <a:ext cx="876829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𝑜𝑏𝑠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10∗9.6−6.3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0∗9.6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6.3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0∗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15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0∗6.3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3.15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e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0∗</m:t>
                                </m:r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6.15</m:t>
                                </m:r>
                              </m:e>
                              <m:e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brk m:alnAt="7"/>
                                  </m:rP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PT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0∗9.15</m:t>
                                </m:r>
                              </m:e>
                            </m:mr>
                          </m:m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PT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BFAD209-2DF8-91E4-E625-BFFD8592A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2" y="1905829"/>
                <a:ext cx="8768298" cy="215444"/>
              </a:xfrm>
              <a:prstGeom prst="rect">
                <a:avLst/>
              </a:prstGeom>
              <a:blipFill>
                <a:blip r:embed="rId4"/>
                <a:stretch>
                  <a:fillRect b="-3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19CFEBE-DBAB-D136-7943-718E0801B99D}"/>
                  </a:ext>
                </a:extLst>
              </p:cNvPr>
              <p:cNvSpPr txBox="1"/>
              <p:nvPr/>
            </p:nvSpPr>
            <p:spPr>
              <a:xfrm>
                <a:off x="339669" y="2325517"/>
                <a:ext cx="227626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𝐿𝑇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𝑝𝑙𝑎𝑐𝑒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3′,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𝑜𝑏𝑠</m:t>
                      </m:r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PT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919CFEBE-DBAB-D136-7943-718E0801B9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69" y="2325517"/>
                <a:ext cx="2276264" cy="215444"/>
              </a:xfrm>
              <a:prstGeom prst="rect">
                <a:avLst/>
              </a:prstGeom>
              <a:blipFill>
                <a:blip r:embed="rId5"/>
                <a:stretch>
                  <a:fillRect l="-1072" r="-18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94C4C762-663C-FB70-5B31-DC5ACD781F57}"/>
              </a:ext>
            </a:extLst>
          </p:cNvPr>
          <p:cNvSpPr txBox="1"/>
          <p:nvPr/>
        </p:nvSpPr>
        <p:spPr>
          <a:xfrm>
            <a:off x="243842" y="2606040"/>
            <a:ext cx="65280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Ao = A-L*C_X3; </a:t>
            </a:r>
            <a:r>
              <a:rPr lang="pt-PT" sz="1400" b="0" i="0">
                <a:solidFill>
                  <a:srgbClr val="008013"/>
                </a:solidFill>
                <a:effectLst/>
                <a:latin typeface="Menlo"/>
              </a:rPr>
              <a:t>% Matriz A ajustada para o observador</a:t>
            </a:r>
            <a:endParaRPr lang="pt-PT" sz="1400" b="0" i="0">
              <a:effectLst/>
              <a:latin typeface="Menlo"/>
            </a:endParaRPr>
          </a:p>
          <a:p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Co = </a:t>
            </a:r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eye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(6); </a:t>
            </a:r>
            <a:r>
              <a:rPr lang="pt-PT" sz="1400" b="0" i="0">
                <a:solidFill>
                  <a:srgbClr val="008013"/>
                </a:solidFill>
                <a:effectLst/>
                <a:latin typeface="Menlo"/>
              </a:rPr>
              <a:t>% Matriz de saída do observador: todos os estados à saída</a:t>
            </a:r>
            <a:endParaRPr lang="pt-PT" sz="1400" b="0" i="0">
              <a:effectLst/>
              <a:latin typeface="Menlo"/>
            </a:endParaRPr>
          </a:p>
          <a:p>
            <a:r>
              <a:rPr lang="pt-PT" sz="1400" b="0" i="0" err="1">
                <a:solidFill>
                  <a:schemeClr val="tx1"/>
                </a:solidFill>
                <a:effectLst/>
                <a:latin typeface="Menlo"/>
              </a:rPr>
              <a:t>Bo</a:t>
            </a:r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 = [B L]; </a:t>
            </a:r>
            <a:r>
              <a:rPr lang="pt-PT" sz="1400" b="0" i="0">
                <a:solidFill>
                  <a:srgbClr val="008013"/>
                </a:solidFill>
                <a:effectLst/>
                <a:latin typeface="Menlo"/>
              </a:rPr>
              <a:t>% Matriz de entrada: o observador usa como entradas u e y</a:t>
            </a:r>
            <a:endParaRPr lang="pt-PT" sz="1400" b="0" i="0">
              <a:effectLst/>
              <a:latin typeface="Menlo"/>
            </a:endParaRPr>
          </a:p>
          <a:p>
            <a:r>
              <a:rPr lang="pt-PT" sz="1400" b="0" i="0">
                <a:solidFill>
                  <a:schemeClr val="tx1"/>
                </a:solidFill>
                <a:effectLst/>
                <a:latin typeface="Menlo"/>
              </a:rPr>
              <a:t>Do = [0 0 0 0 0 0; 0 0 0 0 0 0]'; </a:t>
            </a:r>
            <a:r>
              <a:rPr lang="pt-PT" sz="1400" b="0" i="0">
                <a:solidFill>
                  <a:srgbClr val="008013"/>
                </a:solidFill>
                <a:effectLst/>
                <a:latin typeface="Menlo"/>
              </a:rPr>
              <a:t>% M</a:t>
            </a:r>
            <a:endParaRPr lang="pt-PT" sz="1400" b="0" i="0">
              <a:effectLst/>
              <a:latin typeface="Menl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1FEF9-2C9D-41F5-67CB-3D0DDAD9A8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2518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/>
          <p:cNvSpPr txBox="1">
            <a:spLocks noGrp="1"/>
          </p:cNvSpPr>
          <p:nvPr>
            <p:ph type="title"/>
          </p:nvPr>
        </p:nvSpPr>
        <p:spPr>
          <a:xfrm>
            <a:off x="3697576" y="2278150"/>
            <a:ext cx="3874800" cy="7868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INTRODUÇÃO</a:t>
            </a:r>
            <a:endParaRPr/>
          </a:p>
        </p:txBody>
      </p:sp>
      <p:sp>
        <p:nvSpPr>
          <p:cNvPr id="376" name="Google Shape;376;p36"/>
          <p:cNvSpPr txBox="1">
            <a:spLocks noGrp="1"/>
          </p:cNvSpPr>
          <p:nvPr>
            <p:ph type="title" idx="2"/>
          </p:nvPr>
        </p:nvSpPr>
        <p:spPr>
          <a:xfrm>
            <a:off x="2741088" y="2278150"/>
            <a:ext cx="128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urret Road"/>
              </a:rPr>
              <a:t>01</a:t>
            </a:r>
            <a:r>
              <a:rPr lang="en"/>
              <a:t>.</a:t>
            </a:r>
            <a:endParaRPr/>
          </a:p>
        </p:txBody>
      </p:sp>
      <p:cxnSp>
        <p:nvCxnSpPr>
          <p:cNvPr id="378" name="Google Shape;378;p36"/>
          <p:cNvCxnSpPr/>
          <p:nvPr/>
        </p:nvCxnSpPr>
        <p:spPr>
          <a:xfrm>
            <a:off x="2675476" y="2915164"/>
            <a:ext cx="102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2FB37-0509-206D-209A-11255945CC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3</a:t>
            </a:fld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>
          <a:extLst>
            <a:ext uri="{FF2B5EF4-FFF2-40B4-BE49-F238E27FC236}">
              <a16:creationId xmlns:a16="http://schemas.microsoft.com/office/drawing/2014/main" id="{40A527B9-4ADB-851C-F3C1-99F4E0BE2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>
            <a:extLst>
              <a:ext uri="{FF2B5EF4-FFF2-40B4-BE49-F238E27FC236}">
                <a16:creationId xmlns:a16="http://schemas.microsoft.com/office/drawing/2014/main" id="{69609962-53C2-A01E-D1C9-49F924C66B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092" y="2856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Introdução</a:t>
            </a:r>
            <a:endParaRPr b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22E025-777C-B7CE-035C-DAFC51FF51E9}"/>
              </a:ext>
            </a:extLst>
          </p:cNvPr>
          <p:cNvSpPr txBox="1"/>
          <p:nvPr/>
        </p:nvSpPr>
        <p:spPr>
          <a:xfrm>
            <a:off x="1389862" y="1611409"/>
            <a:ext cx="67912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>
                <a:solidFill>
                  <a:schemeClr val="tx1"/>
                </a:solidFill>
                <a:latin typeface="Open Sans"/>
              </a:rPr>
              <a:t>A </a:t>
            </a:r>
            <a:r>
              <a:rPr lang="pt-PT" sz="1600" b="1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t>análise</a:t>
            </a:r>
            <a:r>
              <a:rPr lang="pt-PT" sz="1600">
                <a:solidFill>
                  <a:schemeClr val="tx1"/>
                </a:solidFill>
                <a:latin typeface="Open Sans"/>
              </a:rPr>
              <a:t> e o </a:t>
            </a:r>
            <a:r>
              <a:rPr lang="pt-PT" sz="1600" b="1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t>controlo</a:t>
            </a:r>
            <a:r>
              <a:rPr lang="pt-PT" sz="1600">
                <a:solidFill>
                  <a:schemeClr val="tx1"/>
                </a:solidFill>
                <a:latin typeface="Open Sans"/>
              </a:rPr>
              <a:t> de sistemas mecânicos são fundamentais para garantir precisão e estabilidade de estruturas</a:t>
            </a:r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B106BF74-B17D-0F09-1314-A291019B433B}"/>
              </a:ext>
            </a:extLst>
          </p:cNvPr>
          <p:cNvSpPr/>
          <p:nvPr/>
        </p:nvSpPr>
        <p:spPr>
          <a:xfrm>
            <a:off x="554886" y="1611394"/>
            <a:ext cx="704933" cy="44859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7992B6B-A28A-46C5-302B-F2015872CEC7}"/>
              </a:ext>
            </a:extLst>
          </p:cNvPr>
          <p:cNvSpPr txBox="1"/>
          <p:nvPr/>
        </p:nvSpPr>
        <p:spPr>
          <a:xfrm>
            <a:off x="364092" y="2813024"/>
            <a:ext cx="67912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tx1"/>
                </a:solidFill>
                <a:latin typeface="Open Sans"/>
              </a:rPr>
              <a:t>A </a:t>
            </a:r>
            <a:r>
              <a:rPr lang="pt-PT" u="sng">
                <a:solidFill>
                  <a:schemeClr val="tx2">
                    <a:lumMod val="40000"/>
                    <a:lumOff val="60000"/>
                  </a:schemeClr>
                </a:solidFill>
                <a:latin typeface="Open Sans"/>
              </a:rPr>
              <a:t>resposta dinâmica</a:t>
            </a:r>
            <a:r>
              <a:rPr lang="pt-PT">
                <a:solidFill>
                  <a:schemeClr val="tx1"/>
                </a:solidFill>
                <a:latin typeface="Open Sans"/>
              </a:rPr>
              <a:t> deste tipo de sistemas deve ser estudada para</a:t>
            </a:r>
          </a:p>
        </p:txBody>
      </p:sp>
      <p:sp>
        <p:nvSpPr>
          <p:cNvPr id="22" name="Chaveta à esquerda 21">
            <a:extLst>
              <a:ext uri="{FF2B5EF4-FFF2-40B4-BE49-F238E27FC236}">
                <a16:creationId xmlns:a16="http://schemas.microsoft.com/office/drawing/2014/main" id="{6B843400-BE7C-981D-7012-BF3FD8402867}"/>
              </a:ext>
            </a:extLst>
          </p:cNvPr>
          <p:cNvSpPr/>
          <p:nvPr/>
        </p:nvSpPr>
        <p:spPr>
          <a:xfrm>
            <a:off x="6122870" y="2600148"/>
            <a:ext cx="302101" cy="735909"/>
          </a:xfrm>
          <a:prstGeom prst="leftBrac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461F59F-C9F8-D049-E16A-343EED6C62F5}"/>
              </a:ext>
            </a:extLst>
          </p:cNvPr>
          <p:cNvSpPr txBox="1"/>
          <p:nvPr/>
        </p:nvSpPr>
        <p:spPr>
          <a:xfrm>
            <a:off x="6417731" y="2600235"/>
            <a:ext cx="1766911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300" b="1">
                <a:solidFill>
                  <a:schemeClr val="tx1"/>
                </a:solidFill>
                <a:latin typeface="Open Sans"/>
              </a:rPr>
              <a:t>Evitar ressonância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2425034-BB0D-3DC9-0774-97FC5A28A668}"/>
              </a:ext>
            </a:extLst>
          </p:cNvPr>
          <p:cNvSpPr txBox="1"/>
          <p:nvPr/>
        </p:nvSpPr>
        <p:spPr>
          <a:xfrm>
            <a:off x="6395751" y="3039850"/>
            <a:ext cx="1766911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300" b="1">
                <a:solidFill>
                  <a:schemeClr val="tx1"/>
                </a:solidFill>
                <a:latin typeface="Open Sans"/>
              </a:rPr>
              <a:t>Reduzir vibrações</a:t>
            </a:r>
            <a:endParaRPr lang="pt-PT">
              <a:solidFill>
                <a:schemeClr val="tx1"/>
              </a:solidFill>
              <a:latin typeface="Open Sans"/>
            </a:endParaRPr>
          </a:p>
        </p:txBody>
      </p: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5DCFEF18-9FDF-5180-8A2B-5A13DB1841D3}"/>
              </a:ext>
            </a:extLst>
          </p:cNvPr>
          <p:cNvCxnSpPr/>
          <p:nvPr/>
        </p:nvCxnSpPr>
        <p:spPr>
          <a:xfrm>
            <a:off x="7076862" y="3480854"/>
            <a:ext cx="9158" cy="494369"/>
          </a:xfrm>
          <a:prstGeom prst="straightConnector1">
            <a:avLst/>
          </a:prstGeom>
          <a:ln w="28575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8C809A3D-88CC-2BC0-4EBC-2CDC4404A539}"/>
              </a:ext>
            </a:extLst>
          </p:cNvPr>
          <p:cNvSpPr txBox="1"/>
          <p:nvPr/>
        </p:nvSpPr>
        <p:spPr>
          <a:xfrm>
            <a:off x="5749381" y="4043946"/>
            <a:ext cx="265886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>
                <a:solidFill>
                  <a:schemeClr val="tx1"/>
                </a:solidFill>
                <a:latin typeface="Open Sans"/>
              </a:rPr>
              <a:t>Contribuindo para um desempenho mais </a:t>
            </a:r>
            <a:r>
              <a:rPr lang="pt-PT">
                <a:solidFill>
                  <a:schemeClr val="bg2">
                    <a:lumMod val="25000"/>
                    <a:lumOff val="75000"/>
                  </a:schemeClr>
                </a:solidFill>
                <a:latin typeface="Open Sans"/>
              </a:rPr>
              <a:t>seguro</a:t>
            </a:r>
            <a:r>
              <a:rPr lang="pt-PT">
                <a:solidFill>
                  <a:schemeClr val="tx1"/>
                </a:solidFill>
                <a:latin typeface="Open Sans"/>
              </a:rPr>
              <a:t> e </a:t>
            </a:r>
            <a:r>
              <a:rPr lang="pt-PT">
                <a:solidFill>
                  <a:schemeClr val="bg2">
                    <a:lumMod val="25000"/>
                    <a:lumOff val="75000"/>
                  </a:schemeClr>
                </a:solidFill>
                <a:latin typeface="Open Sans"/>
              </a:rPr>
              <a:t>eficiente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53F25C-5BC3-5AFE-F5EE-4E06108D47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0547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>
          <a:extLst>
            <a:ext uri="{FF2B5EF4-FFF2-40B4-BE49-F238E27FC236}">
              <a16:creationId xmlns:a16="http://schemas.microsoft.com/office/drawing/2014/main" id="{994CA255-6BCC-F102-A9DE-8145A8E11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0">
            <a:extLst>
              <a:ext uri="{FF2B5EF4-FFF2-40B4-BE49-F238E27FC236}">
                <a16:creationId xmlns:a16="http://schemas.microsoft.com/office/drawing/2014/main" id="{745DAE6F-A304-E463-F53F-8D826BAC76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0982" y="2121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Objetivos</a:t>
            </a:r>
            <a:endParaRPr b="0"/>
          </a:p>
        </p:txBody>
      </p:sp>
      <p:pic>
        <p:nvPicPr>
          <p:cNvPr id="2" name="Imagem 1" descr="Uma imagem com texto, captura de ecrã, file, diagrama&#10;&#10;Os conteúdos gerados pela IA podem estar incorretos.">
            <a:extLst>
              <a:ext uri="{FF2B5EF4-FFF2-40B4-BE49-F238E27FC236}">
                <a16:creationId xmlns:a16="http://schemas.microsoft.com/office/drawing/2014/main" id="{9B0D6F17-CAD1-F1BC-B9AA-531099075D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099" t="3279" r="2564" b="-328"/>
          <a:stretch/>
        </p:blipFill>
        <p:spPr>
          <a:xfrm>
            <a:off x="6326704" y="1061297"/>
            <a:ext cx="1976923" cy="21649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0CFA773-59C6-2D72-4CE4-D5A519FAE0D2}"/>
              </a:ext>
            </a:extLst>
          </p:cNvPr>
          <p:cNvSpPr txBox="1"/>
          <p:nvPr/>
        </p:nvSpPr>
        <p:spPr>
          <a:xfrm>
            <a:off x="320366" y="1287209"/>
            <a:ext cx="557804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500">
                <a:solidFill>
                  <a:schemeClr val="tx1"/>
                </a:solidFill>
                <a:latin typeface="Open Sans"/>
                <a:sym typeface="Wingdings" panose="05000000000000000000" pitchFamily="2" charset="2"/>
              </a:rPr>
              <a:t> </a:t>
            </a:r>
            <a:r>
              <a:rPr lang="pt-PT" sz="1500">
                <a:solidFill>
                  <a:schemeClr val="tx1"/>
                </a:solidFill>
                <a:latin typeface="Open Sans"/>
              </a:rPr>
              <a:t>Desenvolver um modelo discreto que represente o comportamento dinâmico da estrutura</a:t>
            </a:r>
          </a:p>
          <a:p>
            <a:endParaRPr lang="pt-PT" sz="1500">
              <a:solidFill>
                <a:schemeClr val="tx1"/>
              </a:solidFill>
              <a:latin typeface="Open Sans"/>
            </a:endParaRPr>
          </a:p>
          <a:p>
            <a:r>
              <a:rPr lang="pt-PT" sz="1500">
                <a:solidFill>
                  <a:schemeClr val="tx1"/>
                </a:solidFill>
                <a:latin typeface="Open Sans"/>
                <a:sym typeface="Wingdings" panose="05000000000000000000" pitchFamily="2" charset="2"/>
              </a:rPr>
              <a:t> </a:t>
            </a:r>
            <a:r>
              <a:rPr lang="pt-PT" sz="1500">
                <a:solidFill>
                  <a:schemeClr val="tx1"/>
                </a:solidFill>
                <a:latin typeface="Open Sans"/>
              </a:rPr>
              <a:t>Determinar os parâmetros modais</a:t>
            </a:r>
          </a:p>
          <a:p>
            <a:endParaRPr lang="pt-PT" sz="1500">
              <a:solidFill>
                <a:schemeClr val="tx1"/>
              </a:solidFill>
              <a:latin typeface="Open Sans"/>
            </a:endParaRPr>
          </a:p>
          <a:p>
            <a:r>
              <a:rPr lang="pt-PT" sz="1500">
                <a:solidFill>
                  <a:schemeClr val="tx1"/>
                </a:solidFill>
                <a:latin typeface="Open Sans"/>
                <a:sym typeface="Wingdings" panose="05000000000000000000" pitchFamily="2" charset="2"/>
              </a:rPr>
              <a:t> </a:t>
            </a:r>
            <a:r>
              <a:rPr lang="pt-PT" sz="1500">
                <a:solidFill>
                  <a:schemeClr val="tx1"/>
                </a:solidFill>
                <a:latin typeface="Open Sans"/>
              </a:rPr>
              <a:t>Implementar um controlador LQR</a:t>
            </a:r>
          </a:p>
          <a:p>
            <a:endParaRPr lang="pt-PT" sz="1500">
              <a:solidFill>
                <a:schemeClr val="tx1"/>
              </a:solidFill>
              <a:latin typeface="Open Sans"/>
            </a:endParaRPr>
          </a:p>
          <a:p>
            <a:r>
              <a:rPr lang="pt-PT" sz="1500">
                <a:solidFill>
                  <a:schemeClr val="tx1"/>
                </a:solidFill>
                <a:latin typeface="Open Sans"/>
                <a:sym typeface="Wingdings" panose="05000000000000000000" pitchFamily="2" charset="2"/>
              </a:rPr>
              <a:t> </a:t>
            </a:r>
            <a:r>
              <a:rPr lang="pt-PT" sz="1500">
                <a:solidFill>
                  <a:schemeClr val="tx1"/>
                </a:solidFill>
                <a:latin typeface="Open Sans"/>
              </a:rPr>
              <a:t>Implementar observadores para </a:t>
            </a:r>
            <a:r>
              <a:rPr lang="pt-PT" sz="1500" u="sng">
                <a:solidFill>
                  <a:schemeClr val="tx1"/>
                </a:solidFill>
                <a:latin typeface="Open Sans"/>
              </a:rPr>
              <a:t>estimar todos os estados</a:t>
            </a:r>
          </a:p>
        </p:txBody>
      </p:sp>
      <p:cxnSp>
        <p:nvCxnSpPr>
          <p:cNvPr id="5" name="Conexão: Curva 4">
            <a:extLst>
              <a:ext uri="{FF2B5EF4-FFF2-40B4-BE49-F238E27FC236}">
                <a16:creationId xmlns:a16="http://schemas.microsoft.com/office/drawing/2014/main" id="{9428BF21-7887-D10A-A44C-E6BD20A86C66}"/>
              </a:ext>
            </a:extLst>
          </p:cNvPr>
          <p:cNvCxnSpPr/>
          <p:nvPr/>
        </p:nvCxnSpPr>
        <p:spPr>
          <a:xfrm>
            <a:off x="4192982" y="3158469"/>
            <a:ext cx="238029" cy="695778"/>
          </a:xfrm>
          <a:prstGeom prst="curvedConnector3">
            <a:avLst/>
          </a:prstGeom>
          <a:ln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39D14F-C7CD-03BD-2A4D-C0AD1DB97B56}"/>
              </a:ext>
            </a:extLst>
          </p:cNvPr>
          <p:cNvSpPr txBox="1"/>
          <p:nvPr/>
        </p:nvSpPr>
        <p:spPr>
          <a:xfrm>
            <a:off x="4434404" y="3779092"/>
            <a:ext cx="30362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200" b="1">
                <a:solidFill>
                  <a:schemeClr val="bg2">
                    <a:lumMod val="25000"/>
                    <a:lumOff val="75000"/>
                  </a:schemeClr>
                </a:solidFill>
              </a:rPr>
              <a:t>Permite um controlo mais eficiente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84E024-357B-8907-92EB-A4858F4003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32057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title"/>
          </p:nvPr>
        </p:nvSpPr>
        <p:spPr>
          <a:xfrm>
            <a:off x="775272" y="399144"/>
            <a:ext cx="457034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Condições de Fronteira</a:t>
            </a:r>
            <a:endParaRPr/>
          </a:p>
        </p:txBody>
      </p:sp>
      <p:grpSp>
        <p:nvGrpSpPr>
          <p:cNvPr id="5" name="Google Shape;441;p39">
            <a:extLst>
              <a:ext uri="{FF2B5EF4-FFF2-40B4-BE49-F238E27FC236}">
                <a16:creationId xmlns:a16="http://schemas.microsoft.com/office/drawing/2014/main" id="{B19BB539-954D-7660-913E-75FBFD4DC884}"/>
              </a:ext>
            </a:extLst>
          </p:cNvPr>
          <p:cNvGrpSpPr/>
          <p:nvPr/>
        </p:nvGrpSpPr>
        <p:grpSpPr>
          <a:xfrm>
            <a:off x="1001633" y="1403995"/>
            <a:ext cx="452722" cy="396480"/>
            <a:chOff x="1568550" y="1399325"/>
            <a:chExt cx="881650" cy="754800"/>
          </a:xfrm>
        </p:grpSpPr>
        <p:sp>
          <p:nvSpPr>
            <p:cNvPr id="6" name="Google Shape;442;p39">
              <a:extLst>
                <a:ext uri="{FF2B5EF4-FFF2-40B4-BE49-F238E27FC236}">
                  <a16:creationId xmlns:a16="http://schemas.microsoft.com/office/drawing/2014/main" id="{036E3669-BC09-B685-6F3A-B146F758560B}"/>
                </a:ext>
              </a:extLst>
            </p:cNvPr>
            <p:cNvSpPr/>
            <p:nvPr/>
          </p:nvSpPr>
          <p:spPr>
            <a:xfrm>
              <a:off x="1568550" y="1399325"/>
              <a:ext cx="754800" cy="754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" name="Google Shape;443;p39">
              <a:extLst>
                <a:ext uri="{FF2B5EF4-FFF2-40B4-BE49-F238E27FC236}">
                  <a16:creationId xmlns:a16="http://schemas.microsoft.com/office/drawing/2014/main" id="{2A46B45A-B0C5-87EE-B053-887D2B5FC88A}"/>
                </a:ext>
              </a:extLst>
            </p:cNvPr>
            <p:cNvSpPr/>
            <p:nvPr/>
          </p:nvSpPr>
          <p:spPr>
            <a:xfrm>
              <a:off x="2263300" y="1683288"/>
              <a:ext cx="186900" cy="186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2" name="Google Shape;435;p39">
            <a:extLst>
              <a:ext uri="{FF2B5EF4-FFF2-40B4-BE49-F238E27FC236}">
                <a16:creationId xmlns:a16="http://schemas.microsoft.com/office/drawing/2014/main" id="{B91C4109-2979-D2E9-C4F2-A97A9F3676F1}"/>
              </a:ext>
            </a:extLst>
          </p:cNvPr>
          <p:cNvSpPr txBox="1">
            <a:spLocks/>
          </p:cNvSpPr>
          <p:nvPr/>
        </p:nvSpPr>
        <p:spPr>
          <a:xfrm>
            <a:off x="1538413" y="245706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>
                <a:solidFill>
                  <a:schemeClr val="tx1"/>
                </a:solidFill>
                <a:latin typeface="Open Sans"/>
              </a:rPr>
              <a:t>ENCASTRADA</a:t>
            </a:r>
          </a:p>
        </p:txBody>
      </p:sp>
      <p:grpSp>
        <p:nvGrpSpPr>
          <p:cNvPr id="23" name="Google Shape;441;p39">
            <a:extLst>
              <a:ext uri="{FF2B5EF4-FFF2-40B4-BE49-F238E27FC236}">
                <a16:creationId xmlns:a16="http://schemas.microsoft.com/office/drawing/2014/main" id="{A5B00CE7-07DC-0543-665D-3D52EB62011C}"/>
              </a:ext>
            </a:extLst>
          </p:cNvPr>
          <p:cNvGrpSpPr/>
          <p:nvPr/>
        </p:nvGrpSpPr>
        <p:grpSpPr>
          <a:xfrm>
            <a:off x="1001633" y="2522670"/>
            <a:ext cx="452722" cy="396480"/>
            <a:chOff x="1568550" y="1399325"/>
            <a:chExt cx="881650" cy="754800"/>
          </a:xfrm>
        </p:grpSpPr>
        <p:sp>
          <p:nvSpPr>
            <p:cNvPr id="24" name="Google Shape;442;p39">
              <a:extLst>
                <a:ext uri="{FF2B5EF4-FFF2-40B4-BE49-F238E27FC236}">
                  <a16:creationId xmlns:a16="http://schemas.microsoft.com/office/drawing/2014/main" id="{BEEE8F8E-F53B-0468-01B0-79ADD1F9708F}"/>
                </a:ext>
              </a:extLst>
            </p:cNvPr>
            <p:cNvSpPr/>
            <p:nvPr/>
          </p:nvSpPr>
          <p:spPr>
            <a:xfrm>
              <a:off x="1568550" y="1399325"/>
              <a:ext cx="754800" cy="754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5" name="Google Shape;443;p39">
              <a:extLst>
                <a:ext uri="{FF2B5EF4-FFF2-40B4-BE49-F238E27FC236}">
                  <a16:creationId xmlns:a16="http://schemas.microsoft.com/office/drawing/2014/main" id="{463DDA45-DE37-74CD-5D8D-6BE434E7610D}"/>
                </a:ext>
              </a:extLst>
            </p:cNvPr>
            <p:cNvSpPr/>
            <p:nvPr/>
          </p:nvSpPr>
          <p:spPr>
            <a:xfrm>
              <a:off x="2263300" y="1683288"/>
              <a:ext cx="186900" cy="186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6" name="Google Shape;435;p39">
            <a:extLst>
              <a:ext uri="{FF2B5EF4-FFF2-40B4-BE49-F238E27FC236}">
                <a16:creationId xmlns:a16="http://schemas.microsoft.com/office/drawing/2014/main" id="{EAD582E5-5362-8CB3-2323-B761449D0C9F}"/>
              </a:ext>
            </a:extLst>
          </p:cNvPr>
          <p:cNvSpPr txBox="1">
            <a:spLocks/>
          </p:cNvSpPr>
          <p:nvPr/>
        </p:nvSpPr>
        <p:spPr>
          <a:xfrm>
            <a:off x="1454355" y="3741411"/>
            <a:ext cx="2964443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>
                <a:solidFill>
                  <a:schemeClr val="tx1"/>
                </a:solidFill>
                <a:latin typeface="Open Sans"/>
              </a:rPr>
              <a:t>SIMPLESMENTE APOIADA</a:t>
            </a:r>
          </a:p>
        </p:txBody>
      </p:sp>
      <p:grpSp>
        <p:nvGrpSpPr>
          <p:cNvPr id="27" name="Google Shape;441;p39">
            <a:extLst>
              <a:ext uri="{FF2B5EF4-FFF2-40B4-BE49-F238E27FC236}">
                <a16:creationId xmlns:a16="http://schemas.microsoft.com/office/drawing/2014/main" id="{6007A048-5429-ECB7-DB6C-4F9E5ECB8BE1}"/>
              </a:ext>
            </a:extLst>
          </p:cNvPr>
          <p:cNvGrpSpPr/>
          <p:nvPr/>
        </p:nvGrpSpPr>
        <p:grpSpPr>
          <a:xfrm>
            <a:off x="1003330" y="3674229"/>
            <a:ext cx="452722" cy="396480"/>
            <a:chOff x="1568550" y="1399325"/>
            <a:chExt cx="881650" cy="754800"/>
          </a:xfrm>
        </p:grpSpPr>
        <p:sp>
          <p:nvSpPr>
            <p:cNvPr id="28" name="Google Shape;442;p39">
              <a:extLst>
                <a:ext uri="{FF2B5EF4-FFF2-40B4-BE49-F238E27FC236}">
                  <a16:creationId xmlns:a16="http://schemas.microsoft.com/office/drawing/2014/main" id="{B2C79C26-EAA9-A975-36BB-80CC6F951CDB}"/>
                </a:ext>
              </a:extLst>
            </p:cNvPr>
            <p:cNvSpPr/>
            <p:nvPr/>
          </p:nvSpPr>
          <p:spPr>
            <a:xfrm>
              <a:off x="1568550" y="1399325"/>
              <a:ext cx="754800" cy="7548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9" name="Google Shape;443;p39">
              <a:extLst>
                <a:ext uri="{FF2B5EF4-FFF2-40B4-BE49-F238E27FC236}">
                  <a16:creationId xmlns:a16="http://schemas.microsoft.com/office/drawing/2014/main" id="{4BDDDDC9-29F3-2EA1-9031-D59DF4FF7FCD}"/>
                </a:ext>
              </a:extLst>
            </p:cNvPr>
            <p:cNvSpPr/>
            <p:nvPr/>
          </p:nvSpPr>
          <p:spPr>
            <a:xfrm>
              <a:off x="2263300" y="1683288"/>
              <a:ext cx="186900" cy="186900"/>
            </a:xfrm>
            <a:prstGeom prst="ellipse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0" name="Google Shape;435;p39">
            <a:extLst>
              <a:ext uri="{FF2B5EF4-FFF2-40B4-BE49-F238E27FC236}">
                <a16:creationId xmlns:a16="http://schemas.microsoft.com/office/drawing/2014/main" id="{B4EF6FF1-6FD2-3C1F-5130-51604A7C476E}"/>
              </a:ext>
            </a:extLst>
          </p:cNvPr>
          <p:cNvSpPr txBox="1">
            <a:spLocks/>
          </p:cNvSpPr>
          <p:nvPr/>
        </p:nvSpPr>
        <p:spPr>
          <a:xfrm>
            <a:off x="1534904" y="131223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800" b="1">
                <a:solidFill>
                  <a:schemeClr val="tx1"/>
                </a:solidFill>
                <a:latin typeface="Open Sans"/>
              </a:rPr>
              <a:t>LIVRE</a:t>
            </a:r>
          </a:p>
        </p:txBody>
      </p:sp>
      <p:pic>
        <p:nvPicPr>
          <p:cNvPr id="38" name="Imagem 37" descr="Uma imagem com texto, captura de ecrã, file, diagrama&#10;&#10;Descrição gerada automaticamente">
            <a:extLst>
              <a:ext uri="{FF2B5EF4-FFF2-40B4-BE49-F238E27FC236}">
                <a16:creationId xmlns:a16="http://schemas.microsoft.com/office/drawing/2014/main" id="{C2D64BA1-3092-F49D-E21C-CAC7B9FA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6488"/>
          <a:stretch/>
        </p:blipFill>
        <p:spPr>
          <a:xfrm>
            <a:off x="5450176" y="974355"/>
            <a:ext cx="2729260" cy="374807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FCEA1-1C1D-DF6B-4A82-1682435BB8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6</a:t>
            </a:fld>
            <a:endParaRPr lang="pt-P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9"/>
          <p:cNvSpPr txBox="1">
            <a:spLocks noGrp="1"/>
          </p:cNvSpPr>
          <p:nvPr>
            <p:ph type="title"/>
          </p:nvPr>
        </p:nvSpPr>
        <p:spPr>
          <a:xfrm>
            <a:off x="339000" y="17392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Graus</a:t>
            </a:r>
            <a:r>
              <a:rPr lang="en" b="0"/>
              <a:t> de Liberdade (DOF)</a:t>
            </a:r>
            <a:endParaRPr lang="pt-PT" b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0FC8CB-ECBA-3C3D-BAA2-1D60F659DDB0}"/>
              </a:ext>
            </a:extLst>
          </p:cNvPr>
          <p:cNvSpPr txBox="1"/>
          <p:nvPr/>
        </p:nvSpPr>
        <p:spPr>
          <a:xfrm>
            <a:off x="501563" y="1210330"/>
            <a:ext cx="4802064" cy="52322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tx1"/>
                </a:solidFill>
                <a:latin typeface="Open Sans"/>
              </a:rPr>
              <a:t>Qualquer sistema mecânico pode ser classificado consoante o número de g</a:t>
            </a:r>
            <a:r>
              <a:rPr lang="pt-PT" u="sng">
                <a:solidFill>
                  <a:schemeClr val="tx1"/>
                </a:solidFill>
                <a:latin typeface="Open Sans"/>
              </a:rPr>
              <a:t>raus de liberdade</a:t>
            </a:r>
            <a:r>
              <a:rPr lang="pt-PT">
                <a:solidFill>
                  <a:schemeClr val="tx1"/>
                </a:solidFill>
                <a:latin typeface="Open Sans"/>
              </a:rPr>
              <a:t> que possui</a:t>
            </a:r>
          </a:p>
        </p:txBody>
      </p:sp>
      <p:pic>
        <p:nvPicPr>
          <p:cNvPr id="15" name="Imagem 14" descr="What is degree of freedom in mechanics? - Mechtics : Mechtics">
            <a:extLst>
              <a:ext uri="{FF2B5EF4-FFF2-40B4-BE49-F238E27FC236}">
                <a16:creationId xmlns:a16="http://schemas.microsoft.com/office/drawing/2014/main" id="{38B487AA-1DBE-2B9D-00CF-89F78DBD4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451" y="907800"/>
            <a:ext cx="2259622" cy="20471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16" name="Conexão reta unidirecional 15">
            <a:extLst>
              <a:ext uri="{FF2B5EF4-FFF2-40B4-BE49-F238E27FC236}">
                <a16:creationId xmlns:a16="http://schemas.microsoft.com/office/drawing/2014/main" id="{4A4A00E8-4B6F-565B-AA06-D1B87E070C2F}"/>
              </a:ext>
            </a:extLst>
          </p:cNvPr>
          <p:cNvCxnSpPr/>
          <p:nvPr/>
        </p:nvCxnSpPr>
        <p:spPr>
          <a:xfrm>
            <a:off x="3442274" y="1646009"/>
            <a:ext cx="9158" cy="421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C6B60C5-F800-CAF2-1BF3-A946DD335435}"/>
              </a:ext>
            </a:extLst>
          </p:cNvPr>
          <p:cNvSpPr txBox="1"/>
          <p:nvPr/>
        </p:nvSpPr>
        <p:spPr>
          <a:xfrm>
            <a:off x="2032230" y="2065296"/>
            <a:ext cx="28272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200">
                <a:solidFill>
                  <a:schemeClr val="bg1">
                    <a:lumMod val="10000"/>
                    <a:lumOff val="90000"/>
                  </a:schemeClr>
                </a:solidFill>
                <a:latin typeface="Open Sans"/>
              </a:rPr>
              <a:t>Número de parâmetros independentes necessários para descrever a sua posição no espaço</a:t>
            </a:r>
          </a:p>
        </p:txBody>
      </p:sp>
      <p:sp>
        <p:nvSpPr>
          <p:cNvPr id="18" name="Seta: Curvada Para a Direita 17">
            <a:extLst>
              <a:ext uri="{FF2B5EF4-FFF2-40B4-BE49-F238E27FC236}">
                <a16:creationId xmlns:a16="http://schemas.microsoft.com/office/drawing/2014/main" id="{6AB61044-2A6A-5841-FE6F-921A6A1837C0}"/>
              </a:ext>
            </a:extLst>
          </p:cNvPr>
          <p:cNvSpPr/>
          <p:nvPr/>
        </p:nvSpPr>
        <p:spPr>
          <a:xfrm>
            <a:off x="340505" y="2958298"/>
            <a:ext cx="530989" cy="942963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2CD0C20-8F1A-5EEC-B85B-4C0E721C43FC}"/>
              </a:ext>
            </a:extLst>
          </p:cNvPr>
          <p:cNvSpPr txBox="1"/>
          <p:nvPr/>
        </p:nvSpPr>
        <p:spPr>
          <a:xfrm>
            <a:off x="942963" y="3524669"/>
            <a:ext cx="59726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tx1"/>
                </a:solidFill>
              </a:rPr>
              <a:t>Para este trabalho, o sistema é simplificado para um modelo discreto com </a:t>
            </a:r>
            <a:r>
              <a:rPr lang="pt-PT" u="sng">
                <a:solidFill>
                  <a:schemeClr val="tx1"/>
                </a:solidFill>
              </a:rPr>
              <a:t>três graus de liberdade</a:t>
            </a:r>
            <a:r>
              <a:rPr lang="pt-PT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20" name="Conexão: Curva 19">
            <a:extLst>
              <a:ext uri="{FF2B5EF4-FFF2-40B4-BE49-F238E27FC236}">
                <a16:creationId xmlns:a16="http://schemas.microsoft.com/office/drawing/2014/main" id="{2B8D89C9-3AEB-8F58-A611-808DFB256059}"/>
              </a:ext>
            </a:extLst>
          </p:cNvPr>
          <p:cNvCxnSpPr/>
          <p:nvPr/>
        </p:nvCxnSpPr>
        <p:spPr>
          <a:xfrm>
            <a:off x="3253617" y="3905341"/>
            <a:ext cx="815327" cy="40694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C1B4320A-A556-70A9-6E6A-7B5BAE0762CB}"/>
              </a:ext>
            </a:extLst>
          </p:cNvPr>
          <p:cNvSpPr txBox="1"/>
          <p:nvPr/>
        </p:nvSpPr>
        <p:spPr>
          <a:xfrm>
            <a:off x="4067531" y="4047568"/>
            <a:ext cx="3286639" cy="738664"/>
          </a:xfrm>
          <a:prstGeom prst="rect">
            <a:avLst/>
          </a:prstGeom>
          <a:noFill/>
          <a:ln>
            <a:solidFill>
              <a:srgbClr val="00B0F0"/>
            </a:solidFill>
            <a:prstDash val="sysDot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>
                <a:solidFill>
                  <a:schemeClr val="accent6">
                    <a:lumMod val="85000"/>
                  </a:schemeClr>
                </a:solidFill>
              </a:rPr>
              <a:t>Correspondentes aos deslocamentos das massas ao longo da direção da vibração</a:t>
            </a:r>
            <a:endParaRPr lang="pt-P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53F9FB-E5E6-6F55-F98D-D8ACCB503E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7</a:t>
            </a:fld>
            <a:endParaRPr lang="pt-PT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>
            <a:spLocks noGrp="1"/>
          </p:cNvSpPr>
          <p:nvPr>
            <p:ph type="title"/>
          </p:nvPr>
        </p:nvSpPr>
        <p:spPr>
          <a:xfrm>
            <a:off x="375313" y="27518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Modos e </a:t>
            </a:r>
            <a:r>
              <a:rPr lang="en"/>
              <a:t>Frequências</a:t>
            </a:r>
            <a:r>
              <a:rPr lang="en" b="0"/>
              <a:t> Naturais</a:t>
            </a:r>
            <a:endParaRPr b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7ECE187-CF72-8D58-E6EF-8A785E020DC6}"/>
              </a:ext>
            </a:extLst>
          </p:cNvPr>
          <p:cNvSpPr txBox="1"/>
          <p:nvPr/>
        </p:nvSpPr>
        <p:spPr>
          <a:xfrm>
            <a:off x="743295" y="1180992"/>
            <a:ext cx="2277379" cy="323165"/>
          </a:xfrm>
          <a:prstGeom prst="rect">
            <a:avLst/>
          </a:prstGeom>
          <a:noFill/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500" b="1">
                <a:solidFill>
                  <a:schemeClr val="accent3"/>
                </a:solidFill>
              </a:rPr>
              <a:t>Modos Naturais</a:t>
            </a:r>
            <a:endParaRPr lang="pt-PT" sz="1500">
              <a:solidFill>
                <a:schemeClr val="accent3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9969798-AEEF-EFFF-1A0D-AF7AAAA0BA4B}"/>
              </a:ext>
            </a:extLst>
          </p:cNvPr>
          <p:cNvSpPr txBox="1"/>
          <p:nvPr/>
        </p:nvSpPr>
        <p:spPr>
          <a:xfrm>
            <a:off x="743294" y="1767145"/>
            <a:ext cx="2277381" cy="323165"/>
          </a:xfrm>
          <a:prstGeom prst="rect">
            <a:avLst/>
          </a:prstGeom>
          <a:noFill/>
          <a:ln>
            <a:solidFill>
              <a:schemeClr val="bg2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500" b="1">
                <a:solidFill>
                  <a:schemeClr val="accent3"/>
                </a:solidFill>
              </a:rPr>
              <a:t>Frequências Naturais</a:t>
            </a:r>
            <a:endParaRPr lang="pt-PT" sz="1500">
              <a:solidFill>
                <a:schemeClr val="accent3"/>
              </a:solidFill>
            </a:endParaRPr>
          </a:p>
        </p:txBody>
      </p:sp>
      <p:sp>
        <p:nvSpPr>
          <p:cNvPr id="29" name="Chaveta à direita 28">
            <a:extLst>
              <a:ext uri="{FF2B5EF4-FFF2-40B4-BE49-F238E27FC236}">
                <a16:creationId xmlns:a16="http://schemas.microsoft.com/office/drawing/2014/main" id="{6349A756-8E48-37F0-881E-F83D97136B44}"/>
              </a:ext>
            </a:extLst>
          </p:cNvPr>
          <p:cNvSpPr/>
          <p:nvPr/>
        </p:nvSpPr>
        <p:spPr>
          <a:xfrm>
            <a:off x="3152955" y="1283598"/>
            <a:ext cx="525563" cy="730424"/>
          </a:xfrm>
          <a:custGeom>
            <a:avLst/>
            <a:gdLst>
              <a:gd name="connsiteX0" fmla="*/ 0 w 525563"/>
              <a:gd name="connsiteY0" fmla="*/ 0 h 730424"/>
              <a:gd name="connsiteX1" fmla="*/ 262782 w 525563"/>
              <a:gd name="connsiteY1" fmla="*/ 43795 h 730424"/>
              <a:gd name="connsiteX2" fmla="*/ 262782 w 525563"/>
              <a:gd name="connsiteY2" fmla="*/ 321417 h 730424"/>
              <a:gd name="connsiteX3" fmla="*/ 525564 w 525563"/>
              <a:gd name="connsiteY3" fmla="*/ 365212 h 730424"/>
              <a:gd name="connsiteX4" fmla="*/ 262782 w 525563"/>
              <a:gd name="connsiteY4" fmla="*/ 409007 h 730424"/>
              <a:gd name="connsiteX5" fmla="*/ 262782 w 525563"/>
              <a:gd name="connsiteY5" fmla="*/ 686629 h 730424"/>
              <a:gd name="connsiteX6" fmla="*/ 0 w 525563"/>
              <a:gd name="connsiteY6" fmla="*/ 730424 h 730424"/>
              <a:gd name="connsiteX7" fmla="*/ 0 w 525563"/>
              <a:gd name="connsiteY7" fmla="*/ 379820 h 730424"/>
              <a:gd name="connsiteX8" fmla="*/ 0 w 525563"/>
              <a:gd name="connsiteY8" fmla="*/ 0 h 730424"/>
              <a:gd name="connsiteX0" fmla="*/ 0 w 525563"/>
              <a:gd name="connsiteY0" fmla="*/ 0 h 730424"/>
              <a:gd name="connsiteX1" fmla="*/ 262782 w 525563"/>
              <a:gd name="connsiteY1" fmla="*/ 43795 h 730424"/>
              <a:gd name="connsiteX2" fmla="*/ 262782 w 525563"/>
              <a:gd name="connsiteY2" fmla="*/ 321417 h 730424"/>
              <a:gd name="connsiteX3" fmla="*/ 525564 w 525563"/>
              <a:gd name="connsiteY3" fmla="*/ 365212 h 730424"/>
              <a:gd name="connsiteX4" fmla="*/ 262782 w 525563"/>
              <a:gd name="connsiteY4" fmla="*/ 409007 h 730424"/>
              <a:gd name="connsiteX5" fmla="*/ 262782 w 525563"/>
              <a:gd name="connsiteY5" fmla="*/ 686629 h 730424"/>
              <a:gd name="connsiteX6" fmla="*/ 0 w 525563"/>
              <a:gd name="connsiteY6" fmla="*/ 730424 h 73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563" h="730424" stroke="0" extrusionOk="0">
                <a:moveTo>
                  <a:pt x="0" y="0"/>
                </a:moveTo>
                <a:cubicBezTo>
                  <a:pt x="144026" y="-3467"/>
                  <a:pt x="259585" y="19883"/>
                  <a:pt x="262782" y="43795"/>
                </a:cubicBezTo>
                <a:cubicBezTo>
                  <a:pt x="272678" y="103780"/>
                  <a:pt x="258726" y="261462"/>
                  <a:pt x="262782" y="321417"/>
                </a:cubicBezTo>
                <a:cubicBezTo>
                  <a:pt x="282205" y="361768"/>
                  <a:pt x="384334" y="357036"/>
                  <a:pt x="525564" y="365212"/>
                </a:cubicBezTo>
                <a:cubicBezTo>
                  <a:pt x="382820" y="363893"/>
                  <a:pt x="265401" y="383861"/>
                  <a:pt x="262782" y="409007"/>
                </a:cubicBezTo>
                <a:cubicBezTo>
                  <a:pt x="258769" y="544886"/>
                  <a:pt x="264832" y="580759"/>
                  <a:pt x="262782" y="686629"/>
                </a:cubicBezTo>
                <a:cubicBezTo>
                  <a:pt x="280370" y="730258"/>
                  <a:pt x="122822" y="739690"/>
                  <a:pt x="0" y="730424"/>
                </a:cubicBezTo>
                <a:cubicBezTo>
                  <a:pt x="16976" y="601099"/>
                  <a:pt x="1649" y="496398"/>
                  <a:pt x="0" y="379820"/>
                </a:cubicBezTo>
                <a:cubicBezTo>
                  <a:pt x="-1649" y="263242"/>
                  <a:pt x="2" y="176873"/>
                  <a:pt x="0" y="0"/>
                </a:cubicBezTo>
                <a:close/>
              </a:path>
              <a:path w="525563" h="730424" fill="none" extrusionOk="0">
                <a:moveTo>
                  <a:pt x="0" y="0"/>
                </a:moveTo>
                <a:cubicBezTo>
                  <a:pt x="146705" y="-2466"/>
                  <a:pt x="262540" y="20171"/>
                  <a:pt x="262782" y="43795"/>
                </a:cubicBezTo>
                <a:cubicBezTo>
                  <a:pt x="270772" y="148401"/>
                  <a:pt x="275473" y="208937"/>
                  <a:pt x="262782" y="321417"/>
                </a:cubicBezTo>
                <a:cubicBezTo>
                  <a:pt x="252125" y="344860"/>
                  <a:pt x="383733" y="374698"/>
                  <a:pt x="525564" y="365212"/>
                </a:cubicBezTo>
                <a:cubicBezTo>
                  <a:pt x="377299" y="370131"/>
                  <a:pt x="260974" y="379968"/>
                  <a:pt x="262782" y="409007"/>
                </a:cubicBezTo>
                <a:cubicBezTo>
                  <a:pt x="268196" y="485128"/>
                  <a:pt x="268650" y="555368"/>
                  <a:pt x="262782" y="686629"/>
                </a:cubicBezTo>
                <a:cubicBezTo>
                  <a:pt x="256822" y="702128"/>
                  <a:pt x="124222" y="748475"/>
                  <a:pt x="0" y="730424"/>
                </a:cubicBezTo>
              </a:path>
              <a:path w="525563" h="730424" fill="none" stroke="0" extrusionOk="0">
                <a:moveTo>
                  <a:pt x="0" y="0"/>
                </a:moveTo>
                <a:cubicBezTo>
                  <a:pt x="149108" y="1852"/>
                  <a:pt x="265877" y="21837"/>
                  <a:pt x="262782" y="43795"/>
                </a:cubicBezTo>
                <a:cubicBezTo>
                  <a:pt x="276015" y="138925"/>
                  <a:pt x="271775" y="199423"/>
                  <a:pt x="262782" y="321417"/>
                </a:cubicBezTo>
                <a:cubicBezTo>
                  <a:pt x="260299" y="344108"/>
                  <a:pt x="388630" y="385979"/>
                  <a:pt x="525564" y="365212"/>
                </a:cubicBezTo>
                <a:cubicBezTo>
                  <a:pt x="380945" y="366309"/>
                  <a:pt x="266200" y="382756"/>
                  <a:pt x="262782" y="409007"/>
                </a:cubicBezTo>
                <a:cubicBezTo>
                  <a:pt x="251523" y="531887"/>
                  <a:pt x="259739" y="611926"/>
                  <a:pt x="262782" y="686629"/>
                </a:cubicBezTo>
                <a:cubicBezTo>
                  <a:pt x="262694" y="730453"/>
                  <a:pt x="130749" y="718594"/>
                  <a:pt x="0" y="730424"/>
                </a:cubicBezTo>
              </a:path>
            </a:pathLst>
          </a:custGeom>
          <a:ln w="28575"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3BF52C43-92F3-9EEC-93DD-CA1EFF35B840}"/>
              </a:ext>
            </a:extLst>
          </p:cNvPr>
          <p:cNvSpPr txBox="1"/>
          <p:nvPr/>
        </p:nvSpPr>
        <p:spPr>
          <a:xfrm>
            <a:off x="3793730" y="1411680"/>
            <a:ext cx="4185772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accent4">
                    <a:lumMod val="85000"/>
                  </a:schemeClr>
                </a:solidFill>
              </a:rPr>
              <a:t>Descrevem a vibração do sistema quando este é excitado por uma </a:t>
            </a:r>
            <a:r>
              <a:rPr lang="pt-PT" u="sng">
                <a:solidFill>
                  <a:schemeClr val="accent4">
                    <a:lumMod val="85000"/>
                  </a:schemeClr>
                </a:solidFill>
              </a:rPr>
              <a:t>força externa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3BB48FF3-9D59-3DAC-C048-48721814666B}"/>
              </a:ext>
            </a:extLst>
          </p:cNvPr>
          <p:cNvSpPr txBox="1"/>
          <p:nvPr/>
        </p:nvSpPr>
        <p:spPr>
          <a:xfrm>
            <a:off x="809132" y="2418772"/>
            <a:ext cx="442994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tx1"/>
                </a:solidFill>
                <a:latin typeface="Open Sans"/>
              </a:rPr>
              <a:t>Permitem prever o comportamento do sistema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ED2B4A5-A813-23D0-5226-030167EC3378}"/>
              </a:ext>
            </a:extLst>
          </p:cNvPr>
          <p:cNvSpPr/>
          <p:nvPr/>
        </p:nvSpPr>
        <p:spPr>
          <a:xfrm>
            <a:off x="558409" y="2484656"/>
            <a:ext cx="183099" cy="164789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Seta: Entalhada Para a Direita 34">
            <a:extLst>
              <a:ext uri="{FF2B5EF4-FFF2-40B4-BE49-F238E27FC236}">
                <a16:creationId xmlns:a16="http://schemas.microsoft.com/office/drawing/2014/main" id="{E8666612-2048-A378-B8BA-A341FEA88998}"/>
              </a:ext>
            </a:extLst>
          </p:cNvPr>
          <p:cNvSpPr/>
          <p:nvPr/>
        </p:nvSpPr>
        <p:spPr>
          <a:xfrm>
            <a:off x="4976596" y="2442538"/>
            <a:ext cx="988738" cy="256339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5FA0EF-F54E-C0FA-841D-1609B72F7A9F}"/>
              </a:ext>
            </a:extLst>
          </p:cNvPr>
          <p:cNvSpPr txBox="1"/>
          <p:nvPr/>
        </p:nvSpPr>
        <p:spPr>
          <a:xfrm>
            <a:off x="5959980" y="2441316"/>
            <a:ext cx="2705382" cy="3231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500" b="1">
                <a:solidFill>
                  <a:schemeClr val="tx1"/>
                </a:solidFill>
              </a:rPr>
              <a:t>Evitando problemas como: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C55AB3-833C-0FEC-4B57-99F6B31752E3}"/>
              </a:ext>
            </a:extLst>
          </p:cNvPr>
          <p:cNvSpPr txBox="1"/>
          <p:nvPr/>
        </p:nvSpPr>
        <p:spPr>
          <a:xfrm>
            <a:off x="6136008" y="2762428"/>
            <a:ext cx="2701081" cy="7848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500">
                <a:solidFill>
                  <a:schemeClr val="accent2">
                    <a:lumMod val="90000"/>
                  </a:schemeClr>
                </a:solidFill>
                <a:latin typeface="Open Sans"/>
              </a:rPr>
              <a:t>-</a:t>
            </a:r>
            <a:r>
              <a:rPr lang="pt-PT" sz="1500">
                <a:solidFill>
                  <a:schemeClr val="accent2">
                    <a:lumMod val="90000"/>
                  </a:schemeClr>
                </a:solidFill>
                <a:latin typeface="Open Sans"/>
                <a:ea typeface="Open Sans"/>
                <a:cs typeface="Open Sans"/>
              </a:rPr>
              <a:t>Ressonância na estrutura</a:t>
            </a:r>
          </a:p>
          <a:p>
            <a:endParaRPr lang="pt-PT" sz="1500">
              <a:solidFill>
                <a:schemeClr val="accent2">
                  <a:lumMod val="90000"/>
                </a:schemeClr>
              </a:solidFill>
              <a:latin typeface="Open Sans"/>
            </a:endParaRPr>
          </a:p>
          <a:p>
            <a:r>
              <a:rPr lang="pt-PT" sz="1500">
                <a:solidFill>
                  <a:schemeClr val="accent2">
                    <a:lumMod val="90000"/>
                  </a:schemeClr>
                </a:solidFill>
                <a:latin typeface="Open Sans"/>
              </a:rPr>
              <a:t>-Falhas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002477-A5CD-A5C3-B449-E002BED25680}"/>
              </a:ext>
            </a:extLst>
          </p:cNvPr>
          <p:cNvSpPr txBox="1"/>
          <p:nvPr/>
        </p:nvSpPr>
        <p:spPr>
          <a:xfrm>
            <a:off x="1137174" y="3093668"/>
            <a:ext cx="3790402" cy="830997"/>
          </a:xfrm>
          <a:prstGeom prst="rect">
            <a:avLst/>
          </a:prstGeom>
          <a:noFill/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1600">
                <a:solidFill>
                  <a:schemeClr val="accent3"/>
                </a:solidFill>
                <a:latin typeface="Open Sans"/>
              </a:rPr>
              <a:t>Os </a:t>
            </a:r>
            <a:r>
              <a:rPr lang="pt-PT" sz="1600">
                <a:solidFill>
                  <a:schemeClr val="bg2">
                    <a:lumMod val="10000"/>
                    <a:lumOff val="90000"/>
                  </a:schemeClr>
                </a:solidFill>
                <a:latin typeface="Open Sans"/>
              </a:rPr>
              <a:t>Modos Naturais</a:t>
            </a:r>
            <a:r>
              <a:rPr lang="pt-PT" sz="1600">
                <a:solidFill>
                  <a:schemeClr val="accent3"/>
                </a:solidFill>
                <a:latin typeface="Open Sans"/>
              </a:rPr>
              <a:t> representam padrões de movimento que o sistema adquire quando vibra livremente</a:t>
            </a:r>
            <a:endParaRPr lang="pt-PT">
              <a:solidFill>
                <a:schemeClr val="accent3"/>
              </a:solidFill>
            </a:endParaRPr>
          </a:p>
        </p:txBody>
      </p:sp>
      <p:cxnSp>
        <p:nvCxnSpPr>
          <p:cNvPr id="5" name="Conexão reta unidirecional 4">
            <a:extLst>
              <a:ext uri="{FF2B5EF4-FFF2-40B4-BE49-F238E27FC236}">
                <a16:creationId xmlns:a16="http://schemas.microsoft.com/office/drawing/2014/main" id="{F74EF6B5-DAD4-F9FB-984F-F7163FCFC6C4}"/>
              </a:ext>
            </a:extLst>
          </p:cNvPr>
          <p:cNvCxnSpPr/>
          <p:nvPr/>
        </p:nvCxnSpPr>
        <p:spPr>
          <a:xfrm>
            <a:off x="2827277" y="3969633"/>
            <a:ext cx="10505" cy="493532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5CA397E8-695F-4910-CAF3-75707445E51D}"/>
              </a:ext>
            </a:extLst>
          </p:cNvPr>
          <p:cNvSpPr txBox="1"/>
          <p:nvPr/>
        </p:nvSpPr>
        <p:spPr>
          <a:xfrm>
            <a:off x="2796525" y="4316530"/>
            <a:ext cx="1243675" cy="2923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300">
                <a:solidFill>
                  <a:schemeClr val="tx1"/>
                </a:solidFill>
              </a:rPr>
              <a:t>definidos por</a:t>
            </a:r>
          </a:p>
        </p:txBody>
      </p: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838046C6-14BD-0E48-6C0F-88833A37AEF5}"/>
              </a:ext>
            </a:extLst>
          </p:cNvPr>
          <p:cNvCxnSpPr/>
          <p:nvPr/>
        </p:nvCxnSpPr>
        <p:spPr>
          <a:xfrm>
            <a:off x="3925068" y="4463165"/>
            <a:ext cx="750142" cy="1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BC4AF1-2E91-7B17-6A02-6656BE5898EC}"/>
              </a:ext>
            </a:extLst>
          </p:cNvPr>
          <p:cNvSpPr txBox="1"/>
          <p:nvPr/>
        </p:nvSpPr>
        <p:spPr>
          <a:xfrm>
            <a:off x="4783451" y="4122361"/>
            <a:ext cx="19870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>
                <a:solidFill>
                  <a:schemeClr val="tx2">
                    <a:lumMod val="40000"/>
                    <a:lumOff val="60000"/>
                  </a:schemeClr>
                </a:solidFill>
              </a:rPr>
              <a:t>Forma Modal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987F08F-CC12-E6B0-5844-E39283A61A64}"/>
              </a:ext>
            </a:extLst>
          </p:cNvPr>
          <p:cNvSpPr txBox="1"/>
          <p:nvPr/>
        </p:nvSpPr>
        <p:spPr>
          <a:xfrm>
            <a:off x="4783450" y="4513799"/>
            <a:ext cx="198703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b="1">
                <a:solidFill>
                  <a:schemeClr val="tx2">
                    <a:lumMod val="40000"/>
                    <a:lumOff val="60000"/>
                  </a:schemeClr>
                </a:solidFill>
              </a:rPr>
              <a:t>Frequência Natural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EB5D29C-FB4A-0694-E402-80C929F97D9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8</a:t>
            </a:fld>
            <a:endParaRPr lang="pt-PT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>
          <a:extLst>
            <a:ext uri="{FF2B5EF4-FFF2-40B4-BE49-F238E27FC236}">
              <a16:creationId xmlns:a16="http://schemas.microsoft.com/office/drawing/2014/main" id="{3A2B1822-4D4D-E639-A781-A0CACC363D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6">
            <a:extLst>
              <a:ext uri="{FF2B5EF4-FFF2-40B4-BE49-F238E27FC236}">
                <a16:creationId xmlns:a16="http://schemas.microsoft.com/office/drawing/2014/main" id="{212797A2-50F5-B2E4-D45F-91967835D7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5261" y="1898850"/>
            <a:ext cx="3874800" cy="13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/>
              <a:t>Metodologia e Resultados</a:t>
            </a:r>
          </a:p>
        </p:txBody>
      </p:sp>
      <p:sp>
        <p:nvSpPr>
          <p:cNvPr id="376" name="Google Shape;376;p36">
            <a:extLst>
              <a:ext uri="{FF2B5EF4-FFF2-40B4-BE49-F238E27FC236}">
                <a16:creationId xmlns:a16="http://schemas.microsoft.com/office/drawing/2014/main" id="{2594C765-850E-47A9-00B0-27E24846A33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642761" y="2150850"/>
            <a:ext cx="128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urret Road"/>
              </a:rPr>
              <a:t>02</a:t>
            </a:r>
            <a:r>
              <a:rPr lang="en"/>
              <a:t>.</a:t>
            </a:r>
            <a:endParaRPr/>
          </a:p>
        </p:txBody>
      </p:sp>
      <p:cxnSp>
        <p:nvCxnSpPr>
          <p:cNvPr id="378" name="Google Shape;378;p36">
            <a:extLst>
              <a:ext uri="{FF2B5EF4-FFF2-40B4-BE49-F238E27FC236}">
                <a16:creationId xmlns:a16="http://schemas.microsoft.com/office/drawing/2014/main" id="{BCF6FA75-43FF-5164-E379-310E72398918}"/>
              </a:ext>
            </a:extLst>
          </p:cNvPr>
          <p:cNvCxnSpPr/>
          <p:nvPr/>
        </p:nvCxnSpPr>
        <p:spPr>
          <a:xfrm>
            <a:off x="1753642" y="2787864"/>
            <a:ext cx="1022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761ABA-9035-447F-FF22-297C9C7FC9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2663076-B424-49AA-BD88-0C85DFF0CA0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997217"/>
      </p:ext>
    </p:extLst>
  </p:cSld>
  <p:clrMapOvr>
    <a:masterClrMapping/>
  </p:clrMapOvr>
</p:sld>
</file>

<file path=ppt/theme/theme1.xml><?xml version="1.0" encoding="utf-8"?>
<a:theme xmlns:a="http://schemas.openxmlformats.org/drawingml/2006/main" name="Aeronautical Company Profile by Slidesgo">
  <a:themeElements>
    <a:clrScheme name="Simple Light">
      <a:dk1>
        <a:srgbClr val="FFFFFF"/>
      </a:dk1>
      <a:lt1>
        <a:srgbClr val="041034"/>
      </a:lt1>
      <a:dk2>
        <a:srgbClr val="071E59"/>
      </a:dk2>
      <a:lt2>
        <a:srgbClr val="304577"/>
      </a:lt2>
      <a:accent1>
        <a:srgbClr val="B4C4DA"/>
      </a:accent1>
      <a:accent2>
        <a:srgbClr val="D2DAE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1076</Words>
  <Application>Microsoft Office PowerPoint</Application>
  <PresentationFormat>On-screen Show (16:9)</PresentationFormat>
  <Paragraphs>204</Paragraphs>
  <Slides>27</Slides>
  <Notes>26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Nunito Light</vt:lpstr>
      <vt:lpstr>Menlo</vt:lpstr>
      <vt:lpstr>Turret Road</vt:lpstr>
      <vt:lpstr>Open Sans</vt:lpstr>
      <vt:lpstr>Turret Road Medium</vt:lpstr>
      <vt:lpstr>Anek Telugu</vt:lpstr>
      <vt:lpstr>Anek Telugu Light</vt:lpstr>
      <vt:lpstr>Raleway</vt:lpstr>
      <vt:lpstr>Cambria Math</vt:lpstr>
      <vt:lpstr>Aeronautical Company Profile by Slidesgo</vt:lpstr>
      <vt:lpstr>Estudo da dinâmica e controlo de um pórtico </vt:lpstr>
      <vt:lpstr>TABELA DE CONTEÚDOS</vt:lpstr>
      <vt:lpstr>INTRODUÇÃO</vt:lpstr>
      <vt:lpstr>Introdução</vt:lpstr>
      <vt:lpstr>Objetivos</vt:lpstr>
      <vt:lpstr>Condições de Fronteira</vt:lpstr>
      <vt:lpstr>Graus de Liberdade (DOF)</vt:lpstr>
      <vt:lpstr>Modos e Frequências Naturais</vt:lpstr>
      <vt:lpstr>Metodologia e Resultados</vt:lpstr>
      <vt:lpstr>Sistema de Equações do Movimento</vt:lpstr>
      <vt:lpstr>Cálculo Numérico</vt:lpstr>
      <vt:lpstr>Discussão do grau de aproximação do Modelo Discreto em relação à realidade</vt:lpstr>
      <vt:lpstr>Correção do módulo de Young  </vt:lpstr>
      <vt:lpstr>Método dos Elementos Finitos - SolidWorks</vt:lpstr>
      <vt:lpstr>Método dos Elementos Finitos - SolidWorks</vt:lpstr>
      <vt:lpstr>Método dos Elementos Finitos - SolidWorks</vt:lpstr>
      <vt:lpstr>Método dos Elementos Finitos - SolidWorks</vt:lpstr>
      <vt:lpstr>Método dos Elementos Finitos - SolidWorks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Conclusão</vt:lpstr>
      <vt:lpstr>Conclusão</vt:lpstr>
      <vt:lpstr>Obrigado!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Magner Gusse</dc:creator>
  <cp:lastModifiedBy>Magner Gusse</cp:lastModifiedBy>
  <cp:revision>2</cp:revision>
  <dcterms:modified xsi:type="dcterms:W3CDTF">2025-02-04T15:13:24Z</dcterms:modified>
</cp:coreProperties>
</file>